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5" r:id="rId1"/>
  </p:sldMasterIdLst>
  <p:notesMasterIdLst>
    <p:notesMasterId r:id="rId46"/>
  </p:notesMasterIdLst>
  <p:handoutMasterIdLst>
    <p:handoutMasterId r:id="rId47"/>
  </p:handoutMasterIdLst>
  <p:sldIdLst>
    <p:sldId id="331" r:id="rId2"/>
    <p:sldId id="332" r:id="rId3"/>
    <p:sldId id="315" r:id="rId4"/>
    <p:sldId id="334" r:id="rId5"/>
    <p:sldId id="335" r:id="rId6"/>
    <p:sldId id="337" r:id="rId7"/>
    <p:sldId id="336" r:id="rId8"/>
    <p:sldId id="338" r:id="rId9"/>
    <p:sldId id="339" r:id="rId10"/>
    <p:sldId id="333" r:id="rId11"/>
    <p:sldId id="340" r:id="rId12"/>
    <p:sldId id="313" r:id="rId13"/>
    <p:sldId id="371" r:id="rId14"/>
    <p:sldId id="354" r:id="rId15"/>
    <p:sldId id="341" r:id="rId16"/>
    <p:sldId id="342" r:id="rId17"/>
    <p:sldId id="343" r:id="rId18"/>
    <p:sldId id="344" r:id="rId19"/>
    <p:sldId id="345" r:id="rId20"/>
    <p:sldId id="346" r:id="rId21"/>
    <p:sldId id="347" r:id="rId22"/>
    <p:sldId id="348" r:id="rId23"/>
    <p:sldId id="349" r:id="rId24"/>
    <p:sldId id="350" r:id="rId25"/>
    <p:sldId id="351" r:id="rId26"/>
    <p:sldId id="352" r:id="rId27"/>
    <p:sldId id="353" r:id="rId28"/>
    <p:sldId id="356" r:id="rId29"/>
    <p:sldId id="355" r:id="rId30"/>
    <p:sldId id="357" r:id="rId31"/>
    <p:sldId id="372" r:id="rId32"/>
    <p:sldId id="358" r:id="rId33"/>
    <p:sldId id="359" r:id="rId34"/>
    <p:sldId id="360" r:id="rId35"/>
    <p:sldId id="361" r:id="rId36"/>
    <p:sldId id="362" r:id="rId37"/>
    <p:sldId id="363" r:id="rId38"/>
    <p:sldId id="364" r:id="rId39"/>
    <p:sldId id="369" r:id="rId40"/>
    <p:sldId id="365" r:id="rId41"/>
    <p:sldId id="366" r:id="rId42"/>
    <p:sldId id="370" r:id="rId43"/>
    <p:sldId id="367" r:id="rId44"/>
    <p:sldId id="368" r:id="rId45"/>
  </p:sldIdLst>
  <p:sldSz cx="12192000" cy="6858000"/>
  <p:notesSz cx="6858000" cy="9144000"/>
  <p:defaultText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258B"/>
    <a:srgbClr val="8C2891"/>
    <a:srgbClr val="8C2896"/>
    <a:srgbClr val="8C289B"/>
    <a:srgbClr val="91239B"/>
    <a:srgbClr val="8C3296"/>
    <a:srgbClr val="8D3197"/>
    <a:srgbClr val="9700C8"/>
    <a:srgbClr val="017E82"/>
    <a:srgbClr val="46636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48B85B-7693-E84C-98A6-D506DE4E8727}" v="88" dt="2020-02-13T10:30:19.7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19" autoAdjust="0"/>
    <p:restoredTop sz="96119" autoAdjust="0"/>
  </p:normalViewPr>
  <p:slideViewPr>
    <p:cSldViewPr snapToGrid="0" snapToObjects="1">
      <p:cViewPr varScale="1">
        <p:scale>
          <a:sx n="122" d="100"/>
          <a:sy n="122" d="100"/>
        </p:scale>
        <p:origin x="216" y="76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BALAN" userId="948d4335-1098-4a2f-a265-1e00331c0f66" providerId="ADAL" clId="{FDA1985B-4815-8D4D-B48B-F7BA7157331B}"/>
    <pc:docChg chg="undo custSel addSld delSld modSld sldOrd modMainMaster">
      <pc:chgData name="Alex BALAN" userId="948d4335-1098-4a2f-a265-1e00331c0f66" providerId="ADAL" clId="{FDA1985B-4815-8D4D-B48B-F7BA7157331B}" dt="2019-12-23T11:13:15.532" v="2287"/>
      <pc:docMkLst>
        <pc:docMk/>
      </pc:docMkLst>
      <pc:sldChg chg="modSp ord">
        <pc:chgData name="Alex BALAN" userId="948d4335-1098-4a2f-a265-1e00331c0f66" providerId="ADAL" clId="{FDA1985B-4815-8D4D-B48B-F7BA7157331B}" dt="2019-12-18T11:55:52.922" v="669"/>
        <pc:sldMkLst>
          <pc:docMk/>
          <pc:sldMk cId="663234898" sldId="315"/>
        </pc:sldMkLst>
        <pc:spChg chg="mod">
          <ac:chgData name="Alex BALAN" userId="948d4335-1098-4a2f-a265-1e00331c0f66" providerId="ADAL" clId="{FDA1985B-4815-8D4D-B48B-F7BA7157331B}" dt="2019-12-18T11:28:23.349" v="91" actId="20577"/>
          <ac:spMkLst>
            <pc:docMk/>
            <pc:sldMk cId="663234898" sldId="315"/>
            <ac:spMk id="5" creationId="{00000000-0000-0000-0000-000000000000}"/>
          </ac:spMkLst>
        </pc:spChg>
        <pc:spChg chg="mod">
          <ac:chgData name="Alex BALAN" userId="948d4335-1098-4a2f-a265-1e00331c0f66" providerId="ADAL" clId="{FDA1985B-4815-8D4D-B48B-F7BA7157331B}" dt="2019-12-18T11:27:44.865" v="74" actId="20577"/>
          <ac:spMkLst>
            <pc:docMk/>
            <pc:sldMk cId="663234898" sldId="315"/>
            <ac:spMk id="6" creationId="{00000000-0000-0000-0000-000000000000}"/>
          </ac:spMkLst>
        </pc:spChg>
      </pc:sldChg>
      <pc:sldChg chg="addSp delSp modSp add">
        <pc:chgData name="Alex BALAN" userId="948d4335-1098-4a2f-a265-1e00331c0f66" providerId="ADAL" clId="{FDA1985B-4815-8D4D-B48B-F7BA7157331B}" dt="2019-12-18T11:46:13.390" v="540" actId="20577"/>
        <pc:sldMkLst>
          <pc:docMk/>
          <pc:sldMk cId="2428498993" sldId="332"/>
        </pc:sldMkLst>
        <pc:spChg chg="del">
          <ac:chgData name="Alex BALAN" userId="948d4335-1098-4a2f-a265-1e00331c0f66" providerId="ADAL" clId="{FDA1985B-4815-8D4D-B48B-F7BA7157331B}" dt="2019-12-18T11:34:50.862" v="103"/>
          <ac:spMkLst>
            <pc:docMk/>
            <pc:sldMk cId="2428498993" sldId="332"/>
            <ac:spMk id="2" creationId="{7DDB05F9-B426-6146-A90C-71AEE06AFBD4}"/>
          </ac:spMkLst>
        </pc:spChg>
        <pc:spChg chg="del">
          <ac:chgData name="Alex BALAN" userId="948d4335-1098-4a2f-a265-1e00331c0f66" providerId="ADAL" clId="{FDA1985B-4815-8D4D-B48B-F7BA7157331B}" dt="2019-12-18T11:34:50.862" v="103"/>
          <ac:spMkLst>
            <pc:docMk/>
            <pc:sldMk cId="2428498993" sldId="332"/>
            <ac:spMk id="3" creationId="{A2662448-79EA-7F47-AA73-50C7E1CC1B3F}"/>
          </ac:spMkLst>
        </pc:spChg>
        <pc:spChg chg="del">
          <ac:chgData name="Alex BALAN" userId="948d4335-1098-4a2f-a265-1e00331c0f66" providerId="ADAL" clId="{FDA1985B-4815-8D4D-B48B-F7BA7157331B}" dt="2019-12-18T11:34:50.862" v="103"/>
          <ac:spMkLst>
            <pc:docMk/>
            <pc:sldMk cId="2428498993" sldId="332"/>
            <ac:spMk id="5" creationId="{EA9B6526-04B9-EE4E-8004-E1A2C90CE4D3}"/>
          </ac:spMkLst>
        </pc:spChg>
        <pc:spChg chg="mod">
          <ac:chgData name="Alex BALAN" userId="948d4335-1098-4a2f-a265-1e00331c0f66" providerId="ADAL" clId="{FDA1985B-4815-8D4D-B48B-F7BA7157331B}" dt="2019-12-18T11:34:34.058" v="102" actId="20577"/>
          <ac:spMkLst>
            <pc:docMk/>
            <pc:sldMk cId="2428498993" sldId="332"/>
            <ac:spMk id="6" creationId="{71D1D149-8785-8742-BDA5-45C9A8F2A721}"/>
          </ac:spMkLst>
        </pc:spChg>
        <pc:spChg chg="add mod">
          <ac:chgData name="Alex BALAN" userId="948d4335-1098-4a2f-a265-1e00331c0f66" providerId="ADAL" clId="{FDA1985B-4815-8D4D-B48B-F7BA7157331B}" dt="2019-12-18T11:46:13.390" v="540" actId="20577"/>
          <ac:spMkLst>
            <pc:docMk/>
            <pc:sldMk cId="2428498993" sldId="332"/>
            <ac:spMk id="7" creationId="{75F07669-A2A1-254D-B289-E023AED1E70B}"/>
          </ac:spMkLst>
        </pc:spChg>
      </pc:sldChg>
      <pc:sldChg chg="addSp delSp modSp add modAnim">
        <pc:chgData name="Alex BALAN" userId="948d4335-1098-4a2f-a265-1e00331c0f66" providerId="ADAL" clId="{FDA1985B-4815-8D4D-B48B-F7BA7157331B}" dt="2019-12-18T11:54:29.954" v="668" actId="1076"/>
        <pc:sldMkLst>
          <pc:docMk/>
          <pc:sldMk cId="794917142" sldId="333"/>
        </pc:sldMkLst>
        <pc:spChg chg="mod">
          <ac:chgData name="Alex BALAN" userId="948d4335-1098-4a2f-a265-1e00331c0f66" providerId="ADAL" clId="{FDA1985B-4815-8D4D-B48B-F7BA7157331B}" dt="2019-12-18T11:52:27.661" v="619" actId="20577"/>
          <ac:spMkLst>
            <pc:docMk/>
            <pc:sldMk cId="794917142" sldId="333"/>
            <ac:spMk id="2" creationId="{BE76E46C-247B-0448-B204-C23D2CF53914}"/>
          </ac:spMkLst>
        </pc:spChg>
        <pc:spChg chg="del mod">
          <ac:chgData name="Alex BALAN" userId="948d4335-1098-4a2f-a265-1e00331c0f66" providerId="ADAL" clId="{FDA1985B-4815-8D4D-B48B-F7BA7157331B}" dt="2019-12-18T11:52:30.098" v="621" actId="478"/>
          <ac:spMkLst>
            <pc:docMk/>
            <pc:sldMk cId="794917142" sldId="333"/>
            <ac:spMk id="4" creationId="{D15D183A-99C3-7F40-828A-CE18646715C4}"/>
          </ac:spMkLst>
        </pc:spChg>
        <pc:spChg chg="add mod">
          <ac:chgData name="Alex BALAN" userId="948d4335-1098-4a2f-a265-1e00331c0f66" providerId="ADAL" clId="{FDA1985B-4815-8D4D-B48B-F7BA7157331B}" dt="2019-12-18T11:52:59.907" v="634" actId="20577"/>
          <ac:spMkLst>
            <pc:docMk/>
            <pc:sldMk cId="794917142" sldId="333"/>
            <ac:spMk id="10" creationId="{8C03B5FB-438B-5D46-A1DE-20C6D07BCC6B}"/>
          </ac:spMkLst>
        </pc:spChg>
        <pc:spChg chg="add mod">
          <ac:chgData name="Alex BALAN" userId="948d4335-1098-4a2f-a265-1e00331c0f66" providerId="ADAL" clId="{FDA1985B-4815-8D4D-B48B-F7BA7157331B}" dt="2019-12-18T11:53:22.011" v="648" actId="20577"/>
          <ac:spMkLst>
            <pc:docMk/>
            <pc:sldMk cId="794917142" sldId="333"/>
            <ac:spMk id="11" creationId="{70AF84C8-509D-D842-B53A-EC064DC1F6DB}"/>
          </ac:spMkLst>
        </pc:spChg>
        <pc:spChg chg="add mod">
          <ac:chgData name="Alex BALAN" userId="948d4335-1098-4a2f-a265-1e00331c0f66" providerId="ADAL" clId="{FDA1985B-4815-8D4D-B48B-F7BA7157331B}" dt="2019-12-18T11:53:47.481" v="660" actId="1076"/>
          <ac:spMkLst>
            <pc:docMk/>
            <pc:sldMk cId="794917142" sldId="333"/>
            <ac:spMk id="12" creationId="{32EA1CE0-7ED2-6548-B02E-7EB19ED41185}"/>
          </ac:spMkLst>
        </pc:spChg>
        <pc:spChg chg="add mod">
          <ac:chgData name="Alex BALAN" userId="948d4335-1098-4a2f-a265-1e00331c0f66" providerId="ADAL" clId="{FDA1985B-4815-8D4D-B48B-F7BA7157331B}" dt="2019-12-18T11:54:29.954" v="668" actId="1076"/>
          <ac:spMkLst>
            <pc:docMk/>
            <pc:sldMk cId="794917142" sldId="333"/>
            <ac:spMk id="13" creationId="{DAFD5847-D4CD-9D47-9D3C-F8E28661ED60}"/>
          </ac:spMkLst>
        </pc:spChg>
        <pc:picChg chg="add del">
          <ac:chgData name="Alex BALAN" userId="948d4335-1098-4a2f-a265-1e00331c0f66" providerId="ADAL" clId="{FDA1985B-4815-8D4D-B48B-F7BA7157331B}" dt="2019-12-18T11:52:40.561" v="623"/>
          <ac:picMkLst>
            <pc:docMk/>
            <pc:sldMk cId="794917142" sldId="333"/>
            <ac:picMk id="5" creationId="{6C6D8B87-DA6E-4641-B126-A31788CD4D95}"/>
          </ac:picMkLst>
        </pc:picChg>
        <pc:picChg chg="add del">
          <ac:chgData name="Alex BALAN" userId="948d4335-1098-4a2f-a265-1e00331c0f66" providerId="ADAL" clId="{FDA1985B-4815-8D4D-B48B-F7BA7157331B}" dt="2019-12-18T11:52:40.561" v="623"/>
          <ac:picMkLst>
            <pc:docMk/>
            <pc:sldMk cId="794917142" sldId="333"/>
            <ac:picMk id="6" creationId="{9DCB1DD5-10E3-2747-B135-D56A75F32A38}"/>
          </ac:picMkLst>
        </pc:picChg>
        <pc:picChg chg="add del">
          <ac:chgData name="Alex BALAN" userId="948d4335-1098-4a2f-a265-1e00331c0f66" providerId="ADAL" clId="{FDA1985B-4815-8D4D-B48B-F7BA7157331B}" dt="2019-12-18T11:52:46.011" v="625"/>
          <ac:picMkLst>
            <pc:docMk/>
            <pc:sldMk cId="794917142" sldId="333"/>
            <ac:picMk id="7" creationId="{FAE7D363-DE1A-E74C-84C0-F75B96F86352}"/>
          </ac:picMkLst>
        </pc:picChg>
        <pc:picChg chg="add">
          <ac:chgData name="Alex BALAN" userId="948d4335-1098-4a2f-a265-1e00331c0f66" providerId="ADAL" clId="{FDA1985B-4815-8D4D-B48B-F7BA7157331B}" dt="2019-12-18T11:52:47.143" v="626"/>
          <ac:picMkLst>
            <pc:docMk/>
            <pc:sldMk cId="794917142" sldId="333"/>
            <ac:picMk id="8" creationId="{DAC9E948-6796-1045-AB66-4E62E5C17039}"/>
          </ac:picMkLst>
        </pc:picChg>
        <pc:picChg chg="add">
          <ac:chgData name="Alex BALAN" userId="948d4335-1098-4a2f-a265-1e00331c0f66" providerId="ADAL" clId="{FDA1985B-4815-8D4D-B48B-F7BA7157331B}" dt="2019-12-18T11:52:47.143" v="626"/>
          <ac:picMkLst>
            <pc:docMk/>
            <pc:sldMk cId="794917142" sldId="333"/>
            <ac:picMk id="9" creationId="{1E146802-376C-AC47-9DDB-D11711390CE7}"/>
          </ac:picMkLst>
        </pc:picChg>
      </pc:sldChg>
      <pc:sldChg chg="addSp delSp modSp add">
        <pc:chgData name="Alex BALAN" userId="948d4335-1098-4a2f-a265-1e00331c0f66" providerId="ADAL" clId="{FDA1985B-4815-8D4D-B48B-F7BA7157331B}" dt="2019-12-18T11:56:18.214" v="696"/>
        <pc:sldMkLst>
          <pc:docMk/>
          <pc:sldMk cId="2615916108" sldId="334"/>
        </pc:sldMkLst>
        <pc:spChg chg="mod">
          <ac:chgData name="Alex BALAN" userId="948d4335-1098-4a2f-a265-1e00331c0f66" providerId="ADAL" clId="{FDA1985B-4815-8D4D-B48B-F7BA7157331B}" dt="2019-12-18T11:56:14.700" v="693" actId="20577"/>
          <ac:spMkLst>
            <pc:docMk/>
            <pc:sldMk cId="2615916108" sldId="334"/>
            <ac:spMk id="2" creationId="{2DB6C7B0-48F8-7441-9338-3659F2B6DF59}"/>
          </ac:spMkLst>
        </pc:spChg>
        <pc:spChg chg="del mod">
          <ac:chgData name="Alex BALAN" userId="948d4335-1098-4a2f-a265-1e00331c0f66" providerId="ADAL" clId="{FDA1985B-4815-8D4D-B48B-F7BA7157331B}" dt="2019-12-18T11:56:17.639" v="695" actId="478"/>
          <ac:spMkLst>
            <pc:docMk/>
            <pc:sldMk cId="2615916108" sldId="334"/>
            <ac:spMk id="4" creationId="{ECFCE890-C94B-4447-835E-913E7C608705}"/>
          </ac:spMkLst>
        </pc:spChg>
        <pc:picChg chg="add">
          <ac:chgData name="Alex BALAN" userId="948d4335-1098-4a2f-a265-1e00331c0f66" providerId="ADAL" clId="{FDA1985B-4815-8D4D-B48B-F7BA7157331B}" dt="2019-12-18T11:56:18.214" v="696"/>
          <ac:picMkLst>
            <pc:docMk/>
            <pc:sldMk cId="2615916108" sldId="334"/>
            <ac:picMk id="5" creationId="{AA824907-65B1-3E48-949C-BDF47EAC57B9}"/>
          </ac:picMkLst>
        </pc:picChg>
      </pc:sldChg>
      <pc:sldChg chg="addSp delSp modSp add modAnim">
        <pc:chgData name="Alex BALAN" userId="948d4335-1098-4a2f-a265-1e00331c0f66" providerId="ADAL" clId="{FDA1985B-4815-8D4D-B48B-F7BA7157331B}" dt="2019-12-18T12:01:00.119" v="803" actId="1076"/>
        <pc:sldMkLst>
          <pc:docMk/>
          <pc:sldMk cId="739231379" sldId="335"/>
        </pc:sldMkLst>
        <pc:spChg chg="mod">
          <ac:chgData name="Alex BALAN" userId="948d4335-1098-4a2f-a265-1e00331c0f66" providerId="ADAL" clId="{FDA1985B-4815-8D4D-B48B-F7BA7157331B}" dt="2019-12-18T11:58:24.853" v="730" actId="20577"/>
          <ac:spMkLst>
            <pc:docMk/>
            <pc:sldMk cId="739231379" sldId="335"/>
            <ac:spMk id="2" creationId="{9F500FAF-9FBC-0149-937F-E21D9F7CE6EB}"/>
          </ac:spMkLst>
        </pc:spChg>
        <pc:spChg chg="mod">
          <ac:chgData name="Alex BALAN" userId="948d4335-1098-4a2f-a265-1e00331c0f66" providerId="ADAL" clId="{FDA1985B-4815-8D4D-B48B-F7BA7157331B}" dt="2019-12-18T11:59:43.056" v="783" actId="27636"/>
          <ac:spMkLst>
            <pc:docMk/>
            <pc:sldMk cId="739231379" sldId="335"/>
            <ac:spMk id="4" creationId="{232CABEB-A1BA-744C-95FC-24D74A02B12E}"/>
          </ac:spMkLst>
        </pc:spChg>
        <pc:spChg chg="add mod">
          <ac:chgData name="Alex BALAN" userId="948d4335-1098-4a2f-a265-1e00331c0f66" providerId="ADAL" clId="{FDA1985B-4815-8D4D-B48B-F7BA7157331B}" dt="2019-12-18T12:00:34.737" v="800" actId="1037"/>
          <ac:spMkLst>
            <pc:docMk/>
            <pc:sldMk cId="739231379" sldId="335"/>
            <ac:spMk id="29" creationId="{E1588D6E-1936-0E47-9B4E-CECEF7E94F8B}"/>
          </ac:spMkLst>
        </pc:spChg>
        <pc:picChg chg="add mod">
          <ac:chgData name="Alex BALAN" userId="948d4335-1098-4a2f-a265-1e00331c0f66" providerId="ADAL" clId="{FDA1985B-4815-8D4D-B48B-F7BA7157331B}" dt="2019-12-18T11:59:56.689" v="784" actId="166"/>
          <ac:picMkLst>
            <pc:docMk/>
            <pc:sldMk cId="739231379" sldId="335"/>
            <ac:picMk id="5" creationId="{92587ADE-E53F-3441-BF21-567710F00139}"/>
          </ac:picMkLst>
        </pc:picChg>
        <pc:picChg chg="add mod">
          <ac:chgData name="Alex BALAN" userId="948d4335-1098-4a2f-a265-1e00331c0f66" providerId="ADAL" clId="{FDA1985B-4815-8D4D-B48B-F7BA7157331B}" dt="2019-12-18T11:59:21.841" v="781" actId="1037"/>
          <ac:picMkLst>
            <pc:docMk/>
            <pc:sldMk cId="739231379" sldId="335"/>
            <ac:picMk id="7" creationId="{A5FEA22E-F5B9-B449-BF5C-13EAF5C69909}"/>
          </ac:picMkLst>
        </pc:picChg>
        <pc:picChg chg="add del mod">
          <ac:chgData name="Alex BALAN" userId="948d4335-1098-4a2f-a265-1e00331c0f66" providerId="ADAL" clId="{FDA1985B-4815-8D4D-B48B-F7BA7157331B}" dt="2019-12-18T12:00:18.178" v="791" actId="478"/>
          <ac:picMkLst>
            <pc:docMk/>
            <pc:sldMk cId="739231379" sldId="335"/>
            <ac:picMk id="9" creationId="{ADEB96FE-2CDB-5142-9A83-00CD224FE542}"/>
          </ac:picMkLst>
        </pc:picChg>
        <pc:picChg chg="add del mod">
          <ac:chgData name="Alex BALAN" userId="948d4335-1098-4a2f-a265-1e00331c0f66" providerId="ADAL" clId="{FDA1985B-4815-8D4D-B48B-F7BA7157331B}" dt="2019-12-18T12:00:17.583" v="790" actId="478"/>
          <ac:picMkLst>
            <pc:docMk/>
            <pc:sldMk cId="739231379" sldId="335"/>
            <ac:picMk id="10" creationId="{76106AA9-DD15-DB45-9F7C-CE68A712CCFF}"/>
          </ac:picMkLst>
        </pc:picChg>
        <pc:picChg chg="add del mod">
          <ac:chgData name="Alex BALAN" userId="948d4335-1098-4a2f-a265-1e00331c0f66" providerId="ADAL" clId="{FDA1985B-4815-8D4D-B48B-F7BA7157331B}" dt="2019-12-18T12:00:17.206" v="789" actId="478"/>
          <ac:picMkLst>
            <pc:docMk/>
            <pc:sldMk cId="739231379" sldId="335"/>
            <ac:picMk id="11" creationId="{42D630E8-CBD3-794E-8924-339C3710D687}"/>
          </ac:picMkLst>
        </pc:picChg>
        <pc:picChg chg="add mod">
          <ac:chgData name="Alex BALAN" userId="948d4335-1098-4a2f-a265-1e00331c0f66" providerId="ADAL" clId="{FDA1985B-4815-8D4D-B48B-F7BA7157331B}" dt="2019-12-18T11:59:56.689" v="784" actId="166"/>
          <ac:picMkLst>
            <pc:docMk/>
            <pc:sldMk cId="739231379" sldId="335"/>
            <ac:picMk id="12" creationId="{CB2BD155-175F-4B4A-8161-B99A6BA3E474}"/>
          </ac:picMkLst>
        </pc:picChg>
        <pc:picChg chg="add mod">
          <ac:chgData name="Alex BALAN" userId="948d4335-1098-4a2f-a265-1e00331c0f66" providerId="ADAL" clId="{FDA1985B-4815-8D4D-B48B-F7BA7157331B}" dt="2019-12-18T11:59:56.689" v="784" actId="166"/>
          <ac:picMkLst>
            <pc:docMk/>
            <pc:sldMk cId="739231379" sldId="335"/>
            <ac:picMk id="13" creationId="{C2960D6D-595F-8145-8766-57BD8B6F370D}"/>
          </ac:picMkLst>
        </pc:picChg>
        <pc:picChg chg="add mod">
          <ac:chgData name="Alex BALAN" userId="948d4335-1098-4a2f-a265-1e00331c0f66" providerId="ADAL" clId="{FDA1985B-4815-8D4D-B48B-F7BA7157331B}" dt="2019-12-18T11:59:56.689" v="784" actId="166"/>
          <ac:picMkLst>
            <pc:docMk/>
            <pc:sldMk cId="739231379" sldId="335"/>
            <ac:picMk id="14" creationId="{747AD2E3-3586-9947-9C3C-C7371361B62F}"/>
          </ac:picMkLst>
        </pc:picChg>
        <pc:picChg chg="add mod">
          <ac:chgData name="Alex BALAN" userId="948d4335-1098-4a2f-a265-1e00331c0f66" providerId="ADAL" clId="{FDA1985B-4815-8D4D-B48B-F7BA7157331B}" dt="2019-12-18T11:59:56.689" v="784" actId="166"/>
          <ac:picMkLst>
            <pc:docMk/>
            <pc:sldMk cId="739231379" sldId="335"/>
            <ac:picMk id="15" creationId="{40DD8F57-A898-104B-903D-58695056D1BA}"/>
          </ac:picMkLst>
        </pc:picChg>
        <pc:picChg chg="add mod">
          <ac:chgData name="Alex BALAN" userId="948d4335-1098-4a2f-a265-1e00331c0f66" providerId="ADAL" clId="{FDA1985B-4815-8D4D-B48B-F7BA7157331B}" dt="2019-12-18T11:59:56.689" v="784" actId="166"/>
          <ac:picMkLst>
            <pc:docMk/>
            <pc:sldMk cId="739231379" sldId="335"/>
            <ac:picMk id="16" creationId="{6984AC07-2D81-F04D-9BA4-666451607EDA}"/>
          </ac:picMkLst>
        </pc:picChg>
        <pc:picChg chg="add mod">
          <ac:chgData name="Alex BALAN" userId="948d4335-1098-4a2f-a265-1e00331c0f66" providerId="ADAL" clId="{FDA1985B-4815-8D4D-B48B-F7BA7157331B}" dt="2019-12-18T11:59:56.689" v="784" actId="166"/>
          <ac:picMkLst>
            <pc:docMk/>
            <pc:sldMk cId="739231379" sldId="335"/>
            <ac:picMk id="17" creationId="{11F5B221-C318-8843-B303-2DA3E2B94D5C}"/>
          </ac:picMkLst>
        </pc:picChg>
        <pc:picChg chg="add mod">
          <ac:chgData name="Alex BALAN" userId="948d4335-1098-4a2f-a265-1e00331c0f66" providerId="ADAL" clId="{FDA1985B-4815-8D4D-B48B-F7BA7157331B}" dt="2019-12-18T11:59:56.689" v="784" actId="166"/>
          <ac:picMkLst>
            <pc:docMk/>
            <pc:sldMk cId="739231379" sldId="335"/>
            <ac:picMk id="18" creationId="{211FF384-E5EF-7C4D-971E-4ED37FE455F5}"/>
          </ac:picMkLst>
        </pc:picChg>
        <pc:picChg chg="add mod">
          <ac:chgData name="Alex BALAN" userId="948d4335-1098-4a2f-a265-1e00331c0f66" providerId="ADAL" clId="{FDA1985B-4815-8D4D-B48B-F7BA7157331B}" dt="2019-12-18T11:59:56.689" v="784" actId="166"/>
          <ac:picMkLst>
            <pc:docMk/>
            <pc:sldMk cId="739231379" sldId="335"/>
            <ac:picMk id="19" creationId="{1A6124FE-4012-C749-8A35-C65C52E3AD16}"/>
          </ac:picMkLst>
        </pc:picChg>
        <pc:picChg chg="add mod">
          <ac:chgData name="Alex BALAN" userId="948d4335-1098-4a2f-a265-1e00331c0f66" providerId="ADAL" clId="{FDA1985B-4815-8D4D-B48B-F7BA7157331B}" dt="2019-12-18T11:59:56.689" v="784" actId="166"/>
          <ac:picMkLst>
            <pc:docMk/>
            <pc:sldMk cId="739231379" sldId="335"/>
            <ac:picMk id="20" creationId="{A49C71D9-93CF-6A4E-AC54-593E08B579E6}"/>
          </ac:picMkLst>
        </pc:picChg>
        <pc:picChg chg="add mod">
          <ac:chgData name="Alex BALAN" userId="948d4335-1098-4a2f-a265-1e00331c0f66" providerId="ADAL" clId="{FDA1985B-4815-8D4D-B48B-F7BA7157331B}" dt="2019-12-18T11:59:56.689" v="784" actId="166"/>
          <ac:picMkLst>
            <pc:docMk/>
            <pc:sldMk cId="739231379" sldId="335"/>
            <ac:picMk id="21" creationId="{32C11C33-3845-754D-BD46-7ED21AB03BD7}"/>
          </ac:picMkLst>
        </pc:picChg>
        <pc:picChg chg="add mod">
          <ac:chgData name="Alex BALAN" userId="948d4335-1098-4a2f-a265-1e00331c0f66" providerId="ADAL" clId="{FDA1985B-4815-8D4D-B48B-F7BA7157331B}" dt="2019-12-18T11:59:56.689" v="784" actId="166"/>
          <ac:picMkLst>
            <pc:docMk/>
            <pc:sldMk cId="739231379" sldId="335"/>
            <ac:picMk id="22" creationId="{D6F18624-5D83-F844-9555-B08788A77AED}"/>
          </ac:picMkLst>
        </pc:picChg>
        <pc:picChg chg="add mod">
          <ac:chgData name="Alex BALAN" userId="948d4335-1098-4a2f-a265-1e00331c0f66" providerId="ADAL" clId="{FDA1985B-4815-8D4D-B48B-F7BA7157331B}" dt="2019-12-18T11:59:56.689" v="784" actId="166"/>
          <ac:picMkLst>
            <pc:docMk/>
            <pc:sldMk cId="739231379" sldId="335"/>
            <ac:picMk id="23" creationId="{1EB3AE35-348B-5147-959E-7108CBE3C9E1}"/>
          </ac:picMkLst>
        </pc:picChg>
        <pc:picChg chg="add mod">
          <ac:chgData name="Alex BALAN" userId="948d4335-1098-4a2f-a265-1e00331c0f66" providerId="ADAL" clId="{FDA1985B-4815-8D4D-B48B-F7BA7157331B}" dt="2019-12-18T11:59:56.689" v="784" actId="166"/>
          <ac:picMkLst>
            <pc:docMk/>
            <pc:sldMk cId="739231379" sldId="335"/>
            <ac:picMk id="24" creationId="{477DFCAF-26BD-9744-ABF3-352224D32FC1}"/>
          </ac:picMkLst>
        </pc:picChg>
        <pc:picChg chg="add mod">
          <ac:chgData name="Alex BALAN" userId="948d4335-1098-4a2f-a265-1e00331c0f66" providerId="ADAL" clId="{FDA1985B-4815-8D4D-B48B-F7BA7157331B}" dt="2019-12-18T11:59:56.689" v="784" actId="166"/>
          <ac:picMkLst>
            <pc:docMk/>
            <pc:sldMk cId="739231379" sldId="335"/>
            <ac:picMk id="25" creationId="{0F759FE1-4904-F847-853F-1C621D3186A7}"/>
          </ac:picMkLst>
        </pc:picChg>
        <pc:picChg chg="add mod">
          <ac:chgData name="Alex BALAN" userId="948d4335-1098-4a2f-a265-1e00331c0f66" providerId="ADAL" clId="{FDA1985B-4815-8D4D-B48B-F7BA7157331B}" dt="2019-12-18T11:59:56.689" v="784" actId="166"/>
          <ac:picMkLst>
            <pc:docMk/>
            <pc:sldMk cId="739231379" sldId="335"/>
            <ac:picMk id="26" creationId="{041E5487-53B9-5F49-8CD9-3E05F24F4C8D}"/>
          </ac:picMkLst>
        </pc:picChg>
        <pc:picChg chg="add mod">
          <ac:chgData name="Alex BALAN" userId="948d4335-1098-4a2f-a265-1e00331c0f66" providerId="ADAL" clId="{FDA1985B-4815-8D4D-B48B-F7BA7157331B}" dt="2019-12-18T11:59:56.689" v="784" actId="166"/>
          <ac:picMkLst>
            <pc:docMk/>
            <pc:sldMk cId="739231379" sldId="335"/>
            <ac:picMk id="27" creationId="{3A7D6660-84DF-7B45-9122-813ECD9D4710}"/>
          </ac:picMkLst>
        </pc:picChg>
        <pc:picChg chg="add mod">
          <ac:chgData name="Alex BALAN" userId="948d4335-1098-4a2f-a265-1e00331c0f66" providerId="ADAL" clId="{FDA1985B-4815-8D4D-B48B-F7BA7157331B}" dt="2019-12-18T12:01:00.119" v="803" actId="1076"/>
          <ac:picMkLst>
            <pc:docMk/>
            <pc:sldMk cId="739231379" sldId="335"/>
            <ac:picMk id="31" creationId="{3B8F61BC-FDB2-7546-8FCF-FD11B5E40076}"/>
          </ac:picMkLst>
        </pc:picChg>
        <pc:cxnChg chg="add mod">
          <ac:chgData name="Alex BALAN" userId="948d4335-1098-4a2f-a265-1e00331c0f66" providerId="ADAL" clId="{FDA1985B-4815-8D4D-B48B-F7BA7157331B}" dt="2019-12-18T12:00:10.391" v="785" actId="14100"/>
          <ac:cxnSpMkLst>
            <pc:docMk/>
            <pc:sldMk cId="739231379" sldId="335"/>
            <ac:cxnSpMk id="6" creationId="{19AAB992-75FE-C04F-962C-02BC460F4A8B}"/>
          </ac:cxnSpMkLst>
        </pc:cxnChg>
        <pc:cxnChg chg="add mod">
          <ac:chgData name="Alex BALAN" userId="948d4335-1098-4a2f-a265-1e00331c0f66" providerId="ADAL" clId="{FDA1985B-4815-8D4D-B48B-F7BA7157331B}" dt="2019-12-18T11:59:56.689" v="784" actId="166"/>
          <ac:cxnSpMkLst>
            <pc:docMk/>
            <pc:sldMk cId="739231379" sldId="335"/>
            <ac:cxnSpMk id="8" creationId="{7EE3CC22-CB20-9844-A00D-85059762B70C}"/>
          </ac:cxnSpMkLst>
        </pc:cxnChg>
        <pc:cxnChg chg="add mod">
          <ac:chgData name="Alex BALAN" userId="948d4335-1098-4a2f-a265-1e00331c0f66" providerId="ADAL" clId="{FDA1985B-4815-8D4D-B48B-F7BA7157331B}" dt="2019-12-18T11:59:56.689" v="784" actId="166"/>
          <ac:cxnSpMkLst>
            <pc:docMk/>
            <pc:sldMk cId="739231379" sldId="335"/>
            <ac:cxnSpMk id="28" creationId="{573A98B7-1DCE-0144-BA95-7B4A1EC08D1F}"/>
          </ac:cxnSpMkLst>
        </pc:cxnChg>
      </pc:sldChg>
      <pc:sldChg chg="addSp delSp modSp add modAnim">
        <pc:chgData name="Alex BALAN" userId="948d4335-1098-4a2f-a265-1e00331c0f66" providerId="ADAL" clId="{FDA1985B-4815-8D4D-B48B-F7BA7157331B}" dt="2019-12-18T12:02:06.406" v="858" actId="1076"/>
        <pc:sldMkLst>
          <pc:docMk/>
          <pc:sldMk cId="1483370804" sldId="336"/>
        </pc:sldMkLst>
        <pc:spChg chg="mod">
          <ac:chgData name="Alex BALAN" userId="948d4335-1098-4a2f-a265-1e00331c0f66" providerId="ADAL" clId="{FDA1985B-4815-8D4D-B48B-F7BA7157331B}" dt="2019-12-18T12:01:38.743" v="854" actId="20577"/>
          <ac:spMkLst>
            <pc:docMk/>
            <pc:sldMk cId="1483370804" sldId="336"/>
            <ac:spMk id="2" creationId="{34F66014-1D84-8F4B-B477-D139C6748443}"/>
          </ac:spMkLst>
        </pc:spChg>
        <pc:spChg chg="del">
          <ac:chgData name="Alex BALAN" userId="948d4335-1098-4a2f-a265-1e00331c0f66" providerId="ADAL" clId="{FDA1985B-4815-8D4D-B48B-F7BA7157331B}" dt="2019-12-18T12:01:50.600" v="855" actId="478"/>
          <ac:spMkLst>
            <pc:docMk/>
            <pc:sldMk cId="1483370804" sldId="336"/>
            <ac:spMk id="4" creationId="{9F1F2E20-C922-5F4A-A3F8-FB8C7F73F5D1}"/>
          </ac:spMkLst>
        </pc:spChg>
        <pc:spChg chg="add">
          <ac:chgData name="Alex BALAN" userId="948d4335-1098-4a2f-a265-1e00331c0f66" providerId="ADAL" clId="{FDA1985B-4815-8D4D-B48B-F7BA7157331B}" dt="2019-12-18T12:01:51.030" v="856"/>
          <ac:spMkLst>
            <pc:docMk/>
            <pc:sldMk cId="1483370804" sldId="336"/>
            <ac:spMk id="9" creationId="{F0BC81BD-BD46-514C-B782-E7D5B0829E54}"/>
          </ac:spMkLst>
        </pc:spChg>
        <pc:spChg chg="add">
          <ac:chgData name="Alex BALAN" userId="948d4335-1098-4a2f-a265-1e00331c0f66" providerId="ADAL" clId="{FDA1985B-4815-8D4D-B48B-F7BA7157331B}" dt="2019-12-18T12:01:51.030" v="856"/>
          <ac:spMkLst>
            <pc:docMk/>
            <pc:sldMk cId="1483370804" sldId="336"/>
            <ac:spMk id="10" creationId="{1D57D877-95BA-9D40-8851-2CBC1BFD466A}"/>
          </ac:spMkLst>
        </pc:spChg>
        <pc:spChg chg="add mod">
          <ac:chgData name="Alex BALAN" userId="948d4335-1098-4a2f-a265-1e00331c0f66" providerId="ADAL" clId="{FDA1985B-4815-8D4D-B48B-F7BA7157331B}" dt="2019-12-18T12:02:06.406" v="858" actId="1076"/>
          <ac:spMkLst>
            <pc:docMk/>
            <pc:sldMk cId="1483370804" sldId="336"/>
            <ac:spMk id="11" creationId="{2258961B-412B-E64A-9F09-532DB594CA96}"/>
          </ac:spMkLst>
        </pc:spChg>
        <pc:picChg chg="add">
          <ac:chgData name="Alex BALAN" userId="948d4335-1098-4a2f-a265-1e00331c0f66" providerId="ADAL" clId="{FDA1985B-4815-8D4D-B48B-F7BA7157331B}" dt="2019-12-18T12:01:51.030" v="856"/>
          <ac:picMkLst>
            <pc:docMk/>
            <pc:sldMk cId="1483370804" sldId="336"/>
            <ac:picMk id="5" creationId="{0856786D-E641-B049-A89E-3CA4E530FF6E}"/>
          </ac:picMkLst>
        </pc:picChg>
        <pc:picChg chg="add">
          <ac:chgData name="Alex BALAN" userId="948d4335-1098-4a2f-a265-1e00331c0f66" providerId="ADAL" clId="{FDA1985B-4815-8D4D-B48B-F7BA7157331B}" dt="2019-12-18T12:01:51.030" v="856"/>
          <ac:picMkLst>
            <pc:docMk/>
            <pc:sldMk cId="1483370804" sldId="336"/>
            <ac:picMk id="6" creationId="{58727AEC-FAF3-A849-BB21-E197A2506505}"/>
          </ac:picMkLst>
        </pc:picChg>
        <pc:picChg chg="add">
          <ac:chgData name="Alex BALAN" userId="948d4335-1098-4a2f-a265-1e00331c0f66" providerId="ADAL" clId="{FDA1985B-4815-8D4D-B48B-F7BA7157331B}" dt="2019-12-18T12:01:51.030" v="856"/>
          <ac:picMkLst>
            <pc:docMk/>
            <pc:sldMk cId="1483370804" sldId="336"/>
            <ac:picMk id="7" creationId="{2F30C99A-677D-E84A-83D3-99B00F87823F}"/>
          </ac:picMkLst>
        </pc:picChg>
        <pc:picChg chg="add">
          <ac:chgData name="Alex BALAN" userId="948d4335-1098-4a2f-a265-1e00331c0f66" providerId="ADAL" clId="{FDA1985B-4815-8D4D-B48B-F7BA7157331B}" dt="2019-12-18T12:01:51.030" v="856"/>
          <ac:picMkLst>
            <pc:docMk/>
            <pc:sldMk cId="1483370804" sldId="336"/>
            <ac:picMk id="8" creationId="{C717C49D-C325-AA41-AEE7-490C2B4712B5}"/>
          </ac:picMkLst>
        </pc:picChg>
      </pc:sldChg>
      <pc:sldChg chg="modSp add">
        <pc:chgData name="Alex BALAN" userId="948d4335-1098-4a2f-a265-1e00331c0f66" providerId="ADAL" clId="{FDA1985B-4815-8D4D-B48B-F7BA7157331B}" dt="2019-12-18T12:03:03.530" v="861"/>
        <pc:sldMkLst>
          <pc:docMk/>
          <pc:sldMk cId="441416816" sldId="337"/>
        </pc:sldMkLst>
        <pc:spChg chg="mod">
          <ac:chgData name="Alex BALAN" userId="948d4335-1098-4a2f-a265-1e00331c0f66" providerId="ADAL" clId="{FDA1985B-4815-8D4D-B48B-F7BA7157331B}" dt="2019-12-18T12:03:03.530" v="861"/>
          <ac:spMkLst>
            <pc:docMk/>
            <pc:sldMk cId="441416816" sldId="337"/>
            <ac:spMk id="2" creationId="{6A779C36-E965-4E40-BD1F-88685095958F}"/>
          </ac:spMkLst>
        </pc:spChg>
        <pc:spChg chg="mod">
          <ac:chgData name="Alex BALAN" userId="948d4335-1098-4a2f-a265-1e00331c0f66" providerId="ADAL" clId="{FDA1985B-4815-8D4D-B48B-F7BA7157331B}" dt="2019-12-18T12:02:56.226" v="860"/>
          <ac:spMkLst>
            <pc:docMk/>
            <pc:sldMk cId="441416816" sldId="337"/>
            <ac:spMk id="4" creationId="{319B692F-C5DF-6D45-81FF-A67DD4F5BD62}"/>
          </ac:spMkLst>
        </pc:spChg>
      </pc:sldChg>
      <pc:sldChg chg="modSp add">
        <pc:chgData name="Alex BALAN" userId="948d4335-1098-4a2f-a265-1e00331c0f66" providerId="ADAL" clId="{FDA1985B-4815-8D4D-B48B-F7BA7157331B}" dt="2019-12-18T12:05:06.205" v="891" actId="20577"/>
        <pc:sldMkLst>
          <pc:docMk/>
          <pc:sldMk cId="2536648427" sldId="338"/>
        </pc:sldMkLst>
        <pc:spChg chg="mod">
          <ac:chgData name="Alex BALAN" userId="948d4335-1098-4a2f-a265-1e00331c0f66" providerId="ADAL" clId="{FDA1985B-4815-8D4D-B48B-F7BA7157331B}" dt="2019-12-18T12:05:02.022" v="887" actId="20577"/>
          <ac:spMkLst>
            <pc:docMk/>
            <pc:sldMk cId="2536648427" sldId="338"/>
            <ac:spMk id="2" creationId="{EC30B460-2760-964A-9644-819AFDDBF267}"/>
          </ac:spMkLst>
        </pc:spChg>
        <pc:spChg chg="mod">
          <ac:chgData name="Alex BALAN" userId="948d4335-1098-4a2f-a265-1e00331c0f66" providerId="ADAL" clId="{FDA1985B-4815-8D4D-B48B-F7BA7157331B}" dt="2019-12-18T12:05:06.205" v="891" actId="20577"/>
          <ac:spMkLst>
            <pc:docMk/>
            <pc:sldMk cId="2536648427" sldId="338"/>
            <ac:spMk id="4" creationId="{7961820D-BA9F-5F46-8CFB-E06B2AB32341}"/>
          </ac:spMkLst>
        </pc:spChg>
      </pc:sldChg>
      <pc:sldChg chg="modSp add">
        <pc:chgData name="Alex BALAN" userId="948d4335-1098-4a2f-a265-1e00331c0f66" providerId="ADAL" clId="{FDA1985B-4815-8D4D-B48B-F7BA7157331B}" dt="2019-12-18T12:05:33.405" v="916" actId="27636"/>
        <pc:sldMkLst>
          <pc:docMk/>
          <pc:sldMk cId="3394022343" sldId="339"/>
        </pc:sldMkLst>
        <pc:spChg chg="mod">
          <ac:chgData name="Alex BALAN" userId="948d4335-1098-4a2f-a265-1e00331c0f66" providerId="ADAL" clId="{FDA1985B-4815-8D4D-B48B-F7BA7157331B}" dt="2019-12-18T12:05:22.502" v="911" actId="20577"/>
          <ac:spMkLst>
            <pc:docMk/>
            <pc:sldMk cId="3394022343" sldId="339"/>
            <ac:spMk id="2" creationId="{7ED45463-8A84-0A42-9BDC-066AE64CB050}"/>
          </ac:spMkLst>
        </pc:spChg>
        <pc:spChg chg="mod">
          <ac:chgData name="Alex BALAN" userId="948d4335-1098-4a2f-a265-1e00331c0f66" providerId="ADAL" clId="{FDA1985B-4815-8D4D-B48B-F7BA7157331B}" dt="2019-12-18T12:05:33.405" v="916" actId="27636"/>
          <ac:spMkLst>
            <pc:docMk/>
            <pc:sldMk cId="3394022343" sldId="339"/>
            <ac:spMk id="4" creationId="{469E6508-EA20-6F41-A762-83FB92264418}"/>
          </ac:spMkLst>
        </pc:spChg>
      </pc:sldChg>
      <pc:sldChg chg="addSp modSp add">
        <pc:chgData name="Alex BALAN" userId="948d4335-1098-4a2f-a265-1e00331c0f66" providerId="ADAL" clId="{FDA1985B-4815-8D4D-B48B-F7BA7157331B}" dt="2019-12-18T12:29:47.387" v="1090" actId="1076"/>
        <pc:sldMkLst>
          <pc:docMk/>
          <pc:sldMk cId="2089459256" sldId="340"/>
        </pc:sldMkLst>
        <pc:spChg chg="mod">
          <ac:chgData name="Alex BALAN" userId="948d4335-1098-4a2f-a265-1e00331c0f66" providerId="ADAL" clId="{FDA1985B-4815-8D4D-B48B-F7BA7157331B}" dt="2019-12-18T12:21:04.770" v="959" actId="20577"/>
          <ac:spMkLst>
            <pc:docMk/>
            <pc:sldMk cId="2089459256" sldId="340"/>
            <ac:spMk id="2" creationId="{855F9EE4-0D51-2949-95E8-E899921D1E47}"/>
          </ac:spMkLst>
        </pc:spChg>
        <pc:spChg chg="mod">
          <ac:chgData name="Alex BALAN" userId="948d4335-1098-4a2f-a265-1e00331c0f66" providerId="ADAL" clId="{FDA1985B-4815-8D4D-B48B-F7BA7157331B}" dt="2019-12-18T12:26:36.451" v="1075" actId="20577"/>
          <ac:spMkLst>
            <pc:docMk/>
            <pc:sldMk cId="2089459256" sldId="340"/>
            <ac:spMk id="4" creationId="{89CDFEE6-5B99-F641-B63A-85298D1984B0}"/>
          </ac:spMkLst>
        </pc:spChg>
        <pc:picChg chg="add mod">
          <ac:chgData name="Alex BALAN" userId="948d4335-1098-4a2f-a265-1e00331c0f66" providerId="ADAL" clId="{FDA1985B-4815-8D4D-B48B-F7BA7157331B}" dt="2019-12-18T12:27:37.508" v="1081" actId="14100"/>
          <ac:picMkLst>
            <pc:docMk/>
            <pc:sldMk cId="2089459256" sldId="340"/>
            <ac:picMk id="5" creationId="{0B9727A2-9AB3-8044-AC30-F3F39B04F92F}"/>
          </ac:picMkLst>
        </pc:picChg>
        <pc:picChg chg="add mod">
          <ac:chgData name="Alex BALAN" userId="948d4335-1098-4a2f-a265-1e00331c0f66" providerId="ADAL" clId="{FDA1985B-4815-8D4D-B48B-F7BA7157331B}" dt="2019-12-18T12:28:00.109" v="1084" actId="1076"/>
          <ac:picMkLst>
            <pc:docMk/>
            <pc:sldMk cId="2089459256" sldId="340"/>
            <ac:picMk id="6" creationId="{10A6292B-3A9F-4A4E-96EF-B0A702734397}"/>
          </ac:picMkLst>
        </pc:picChg>
        <pc:picChg chg="add mod">
          <ac:chgData name="Alex BALAN" userId="948d4335-1098-4a2f-a265-1e00331c0f66" providerId="ADAL" clId="{FDA1985B-4815-8D4D-B48B-F7BA7157331B}" dt="2019-12-18T12:29:13.304" v="1087" actId="1076"/>
          <ac:picMkLst>
            <pc:docMk/>
            <pc:sldMk cId="2089459256" sldId="340"/>
            <ac:picMk id="7" creationId="{C5975283-EB0E-F74C-817E-7CEAC25DA179}"/>
          </ac:picMkLst>
        </pc:picChg>
        <pc:picChg chg="add mod">
          <ac:chgData name="Alex BALAN" userId="948d4335-1098-4a2f-a265-1e00331c0f66" providerId="ADAL" clId="{FDA1985B-4815-8D4D-B48B-F7BA7157331B}" dt="2019-12-18T12:29:47.387" v="1090" actId="1076"/>
          <ac:picMkLst>
            <pc:docMk/>
            <pc:sldMk cId="2089459256" sldId="340"/>
            <ac:picMk id="8" creationId="{3414A30D-3DD6-5E44-BC79-108C12447C22}"/>
          </ac:picMkLst>
        </pc:picChg>
      </pc:sldChg>
      <pc:sldChg chg="modSp add">
        <pc:chgData name="Alex BALAN" userId="948d4335-1098-4a2f-a265-1e00331c0f66" providerId="ADAL" clId="{FDA1985B-4815-8D4D-B48B-F7BA7157331B}" dt="2019-12-23T10:59:35.245" v="1549" actId="20577"/>
        <pc:sldMkLst>
          <pc:docMk/>
          <pc:sldMk cId="3527843485" sldId="341"/>
        </pc:sldMkLst>
        <pc:spChg chg="mod">
          <ac:chgData name="Alex BALAN" userId="948d4335-1098-4a2f-a265-1e00331c0f66" providerId="ADAL" clId="{FDA1985B-4815-8D4D-B48B-F7BA7157331B}" dt="2019-12-18T12:30:38.362" v="1131" actId="20577"/>
          <ac:spMkLst>
            <pc:docMk/>
            <pc:sldMk cId="3527843485" sldId="341"/>
            <ac:spMk id="2" creationId="{EEA5C693-5DAC-524A-80AF-743066AFD3F8}"/>
          </ac:spMkLst>
        </pc:spChg>
        <pc:spChg chg="mod">
          <ac:chgData name="Alex BALAN" userId="948d4335-1098-4a2f-a265-1e00331c0f66" providerId="ADAL" clId="{FDA1985B-4815-8D4D-B48B-F7BA7157331B}" dt="2019-12-23T10:59:35.245" v="1549" actId="20577"/>
          <ac:spMkLst>
            <pc:docMk/>
            <pc:sldMk cId="3527843485" sldId="341"/>
            <ac:spMk id="4" creationId="{E2DBD191-2F4B-4B43-8E4E-D31F4B4C7539}"/>
          </ac:spMkLst>
        </pc:spChg>
      </pc:sldChg>
      <pc:sldChg chg="addSp modSp add">
        <pc:chgData name="Alex BALAN" userId="948d4335-1098-4a2f-a265-1e00331c0f66" providerId="ADAL" clId="{FDA1985B-4815-8D4D-B48B-F7BA7157331B}" dt="2019-12-23T11:01:52.871" v="1723" actId="20577"/>
        <pc:sldMkLst>
          <pc:docMk/>
          <pc:sldMk cId="3245240778" sldId="342"/>
        </pc:sldMkLst>
        <pc:spChg chg="mod">
          <ac:chgData name="Alex BALAN" userId="948d4335-1098-4a2f-a265-1e00331c0f66" providerId="ADAL" clId="{FDA1985B-4815-8D4D-B48B-F7BA7157331B}" dt="2019-12-23T11:00:11.294" v="1569" actId="20577"/>
          <ac:spMkLst>
            <pc:docMk/>
            <pc:sldMk cId="3245240778" sldId="342"/>
            <ac:spMk id="2" creationId="{49390DCA-290F-DE4F-9E03-0586B6386234}"/>
          </ac:spMkLst>
        </pc:spChg>
        <pc:spChg chg="mod">
          <ac:chgData name="Alex BALAN" userId="948d4335-1098-4a2f-a265-1e00331c0f66" providerId="ADAL" clId="{FDA1985B-4815-8D4D-B48B-F7BA7157331B}" dt="2019-12-23T11:01:52.871" v="1723" actId="20577"/>
          <ac:spMkLst>
            <pc:docMk/>
            <pc:sldMk cId="3245240778" sldId="342"/>
            <ac:spMk id="4" creationId="{289C8155-8502-144F-B6F9-014AB0391ED5}"/>
          </ac:spMkLst>
        </pc:spChg>
        <pc:picChg chg="add mod">
          <ac:chgData name="Alex BALAN" userId="948d4335-1098-4a2f-a265-1e00331c0f66" providerId="ADAL" clId="{FDA1985B-4815-8D4D-B48B-F7BA7157331B}" dt="2019-12-23T11:00:26.706" v="1575" actId="1076"/>
          <ac:picMkLst>
            <pc:docMk/>
            <pc:sldMk cId="3245240778" sldId="342"/>
            <ac:picMk id="5" creationId="{70A190A2-F47F-BA4B-A431-897F90828ADB}"/>
          </ac:picMkLst>
        </pc:picChg>
      </pc:sldChg>
      <pc:sldChg chg="addSp delSp modSp add">
        <pc:chgData name="Alex BALAN" userId="948d4335-1098-4a2f-a265-1e00331c0f66" providerId="ADAL" clId="{FDA1985B-4815-8D4D-B48B-F7BA7157331B}" dt="2019-12-23T11:02:33.759" v="1767" actId="20577"/>
        <pc:sldMkLst>
          <pc:docMk/>
          <pc:sldMk cId="1665185460" sldId="343"/>
        </pc:sldMkLst>
        <pc:spChg chg="mod">
          <ac:chgData name="Alex BALAN" userId="948d4335-1098-4a2f-a265-1e00331c0f66" providerId="ADAL" clId="{FDA1985B-4815-8D4D-B48B-F7BA7157331B}" dt="2019-12-23T11:02:33.759" v="1767" actId="20577"/>
          <ac:spMkLst>
            <pc:docMk/>
            <pc:sldMk cId="1665185460" sldId="343"/>
            <ac:spMk id="2" creationId="{6B0E2243-14B4-DF49-B641-04891CDF4FE5}"/>
          </ac:spMkLst>
        </pc:spChg>
        <pc:spChg chg="del">
          <ac:chgData name="Alex BALAN" userId="948d4335-1098-4a2f-a265-1e00331c0f66" providerId="ADAL" clId="{FDA1985B-4815-8D4D-B48B-F7BA7157331B}" dt="2019-12-23T11:02:17.769" v="1725" actId="478"/>
          <ac:spMkLst>
            <pc:docMk/>
            <pc:sldMk cId="1665185460" sldId="343"/>
            <ac:spMk id="4" creationId="{B8FACED6-49AD-7640-97C0-F952B7103B48}"/>
          </ac:spMkLst>
        </pc:spChg>
        <pc:picChg chg="add">
          <ac:chgData name="Alex BALAN" userId="948d4335-1098-4a2f-a265-1e00331c0f66" providerId="ADAL" clId="{FDA1985B-4815-8D4D-B48B-F7BA7157331B}" dt="2019-12-23T11:02:18.262" v="1726"/>
          <ac:picMkLst>
            <pc:docMk/>
            <pc:sldMk cId="1665185460" sldId="343"/>
            <ac:picMk id="5" creationId="{46C95476-F90E-C64A-9DCF-744B2C6F725A}"/>
          </ac:picMkLst>
        </pc:picChg>
      </pc:sldChg>
      <pc:sldChg chg="addSp delSp modSp add modAnim">
        <pc:chgData name="Alex BALAN" userId="948d4335-1098-4a2f-a265-1e00331c0f66" providerId="ADAL" clId="{FDA1985B-4815-8D4D-B48B-F7BA7157331B}" dt="2019-12-23T11:03:52.593" v="1866" actId="1035"/>
        <pc:sldMkLst>
          <pc:docMk/>
          <pc:sldMk cId="2286701214" sldId="344"/>
        </pc:sldMkLst>
        <pc:spChg chg="mod">
          <ac:chgData name="Alex BALAN" userId="948d4335-1098-4a2f-a265-1e00331c0f66" providerId="ADAL" clId="{FDA1985B-4815-8D4D-B48B-F7BA7157331B}" dt="2019-12-23T11:02:53.014" v="1841" actId="20577"/>
          <ac:spMkLst>
            <pc:docMk/>
            <pc:sldMk cId="2286701214" sldId="344"/>
            <ac:spMk id="2" creationId="{33F9BE9C-6A13-8E4C-9A4E-5CAF51886669}"/>
          </ac:spMkLst>
        </pc:spChg>
        <pc:spChg chg="del">
          <ac:chgData name="Alex BALAN" userId="948d4335-1098-4a2f-a265-1e00331c0f66" providerId="ADAL" clId="{FDA1985B-4815-8D4D-B48B-F7BA7157331B}" dt="2019-12-23T11:02:57.794" v="1842" actId="478"/>
          <ac:spMkLst>
            <pc:docMk/>
            <pc:sldMk cId="2286701214" sldId="344"/>
            <ac:spMk id="4" creationId="{EA2FCE56-99E3-6C45-9A7F-715520763FA9}"/>
          </ac:spMkLst>
        </pc:spChg>
        <pc:spChg chg="add mod">
          <ac:chgData name="Alex BALAN" userId="948d4335-1098-4a2f-a265-1e00331c0f66" providerId="ADAL" clId="{FDA1985B-4815-8D4D-B48B-F7BA7157331B}" dt="2019-12-23T11:03:52.593" v="1866" actId="1035"/>
          <ac:spMkLst>
            <pc:docMk/>
            <pc:sldMk cId="2286701214" sldId="344"/>
            <ac:spMk id="21" creationId="{4DA68C15-07D6-4048-8F7E-E14DBFDB4858}"/>
          </ac:spMkLst>
        </pc:spChg>
        <pc:picChg chg="add del">
          <ac:chgData name="Alex BALAN" userId="948d4335-1098-4a2f-a265-1e00331c0f66" providerId="ADAL" clId="{FDA1985B-4815-8D4D-B48B-F7BA7157331B}" dt="2019-12-23T11:03:27.615" v="1844"/>
          <ac:picMkLst>
            <pc:docMk/>
            <pc:sldMk cId="2286701214" sldId="344"/>
            <ac:picMk id="5" creationId="{CB82577C-CFE7-D143-B8C0-DBCBC2F10C2B}"/>
          </ac:picMkLst>
        </pc:picChg>
        <pc:picChg chg="add del">
          <ac:chgData name="Alex BALAN" userId="948d4335-1098-4a2f-a265-1e00331c0f66" providerId="ADAL" clId="{FDA1985B-4815-8D4D-B48B-F7BA7157331B}" dt="2019-12-23T11:03:27.615" v="1844"/>
          <ac:picMkLst>
            <pc:docMk/>
            <pc:sldMk cId="2286701214" sldId="344"/>
            <ac:picMk id="6" creationId="{CAC72AD4-CB25-0947-A1A6-3B8B2180A42A}"/>
          </ac:picMkLst>
        </pc:picChg>
        <pc:picChg chg="add del">
          <ac:chgData name="Alex BALAN" userId="948d4335-1098-4a2f-a265-1e00331c0f66" providerId="ADAL" clId="{FDA1985B-4815-8D4D-B48B-F7BA7157331B}" dt="2019-12-23T11:03:27.615" v="1844"/>
          <ac:picMkLst>
            <pc:docMk/>
            <pc:sldMk cId="2286701214" sldId="344"/>
            <ac:picMk id="7" creationId="{DD09D675-ED27-6E40-A1FF-301370B01479}"/>
          </ac:picMkLst>
        </pc:picChg>
        <pc:picChg chg="add">
          <ac:chgData name="Alex BALAN" userId="948d4335-1098-4a2f-a265-1e00331c0f66" providerId="ADAL" clId="{FDA1985B-4815-8D4D-B48B-F7BA7157331B}" dt="2019-12-23T11:03:28.244" v="1845"/>
          <ac:picMkLst>
            <pc:docMk/>
            <pc:sldMk cId="2286701214" sldId="344"/>
            <ac:picMk id="12" creationId="{8289952B-FC29-7E4D-BF00-D655DE96C207}"/>
          </ac:picMkLst>
        </pc:picChg>
        <pc:picChg chg="add">
          <ac:chgData name="Alex BALAN" userId="948d4335-1098-4a2f-a265-1e00331c0f66" providerId="ADAL" clId="{FDA1985B-4815-8D4D-B48B-F7BA7157331B}" dt="2019-12-23T11:03:28.244" v="1845"/>
          <ac:picMkLst>
            <pc:docMk/>
            <pc:sldMk cId="2286701214" sldId="344"/>
            <ac:picMk id="13" creationId="{3515E505-6AE7-7F47-A03C-6C84E9C83F15}"/>
          </ac:picMkLst>
        </pc:picChg>
        <pc:picChg chg="add">
          <ac:chgData name="Alex BALAN" userId="948d4335-1098-4a2f-a265-1e00331c0f66" providerId="ADAL" clId="{FDA1985B-4815-8D4D-B48B-F7BA7157331B}" dt="2019-12-23T11:03:28.244" v="1845"/>
          <ac:picMkLst>
            <pc:docMk/>
            <pc:sldMk cId="2286701214" sldId="344"/>
            <ac:picMk id="14" creationId="{B409B079-1197-C140-8C02-960691A5568B}"/>
          </ac:picMkLst>
        </pc:picChg>
        <pc:cxnChg chg="add del">
          <ac:chgData name="Alex BALAN" userId="948d4335-1098-4a2f-a265-1e00331c0f66" providerId="ADAL" clId="{FDA1985B-4815-8D4D-B48B-F7BA7157331B}" dt="2019-12-23T11:03:27.615" v="1844"/>
          <ac:cxnSpMkLst>
            <pc:docMk/>
            <pc:sldMk cId="2286701214" sldId="344"/>
            <ac:cxnSpMk id="8" creationId="{92984A42-55F3-7F40-B959-DF134A3627A6}"/>
          </ac:cxnSpMkLst>
        </pc:cxnChg>
        <pc:cxnChg chg="add del">
          <ac:chgData name="Alex BALAN" userId="948d4335-1098-4a2f-a265-1e00331c0f66" providerId="ADAL" clId="{FDA1985B-4815-8D4D-B48B-F7BA7157331B}" dt="2019-12-23T11:03:27.615" v="1844"/>
          <ac:cxnSpMkLst>
            <pc:docMk/>
            <pc:sldMk cId="2286701214" sldId="344"/>
            <ac:cxnSpMk id="9" creationId="{3149AF01-D4D0-C54C-A556-961DCEDE1A53}"/>
          </ac:cxnSpMkLst>
        </pc:cxnChg>
        <pc:cxnChg chg="add del">
          <ac:chgData name="Alex BALAN" userId="948d4335-1098-4a2f-a265-1e00331c0f66" providerId="ADAL" clId="{FDA1985B-4815-8D4D-B48B-F7BA7157331B}" dt="2019-12-23T11:03:27.615" v="1844"/>
          <ac:cxnSpMkLst>
            <pc:docMk/>
            <pc:sldMk cId="2286701214" sldId="344"/>
            <ac:cxnSpMk id="10" creationId="{C2E929AA-2437-A846-9766-7111EB78CE94}"/>
          </ac:cxnSpMkLst>
        </pc:cxnChg>
        <pc:cxnChg chg="add del">
          <ac:chgData name="Alex BALAN" userId="948d4335-1098-4a2f-a265-1e00331c0f66" providerId="ADAL" clId="{FDA1985B-4815-8D4D-B48B-F7BA7157331B}" dt="2019-12-23T11:03:27.615" v="1844"/>
          <ac:cxnSpMkLst>
            <pc:docMk/>
            <pc:sldMk cId="2286701214" sldId="344"/>
            <ac:cxnSpMk id="11" creationId="{20828612-DC57-DD4B-99BF-10F8800513DA}"/>
          </ac:cxnSpMkLst>
        </pc:cxnChg>
        <pc:cxnChg chg="add">
          <ac:chgData name="Alex BALAN" userId="948d4335-1098-4a2f-a265-1e00331c0f66" providerId="ADAL" clId="{FDA1985B-4815-8D4D-B48B-F7BA7157331B}" dt="2019-12-23T11:03:28.244" v="1845"/>
          <ac:cxnSpMkLst>
            <pc:docMk/>
            <pc:sldMk cId="2286701214" sldId="344"/>
            <ac:cxnSpMk id="15" creationId="{6F9B8449-776F-6140-A58B-6E952EB2D554}"/>
          </ac:cxnSpMkLst>
        </pc:cxnChg>
        <pc:cxnChg chg="add">
          <ac:chgData name="Alex BALAN" userId="948d4335-1098-4a2f-a265-1e00331c0f66" providerId="ADAL" clId="{FDA1985B-4815-8D4D-B48B-F7BA7157331B}" dt="2019-12-23T11:03:28.244" v="1845"/>
          <ac:cxnSpMkLst>
            <pc:docMk/>
            <pc:sldMk cId="2286701214" sldId="344"/>
            <ac:cxnSpMk id="16" creationId="{ADFFEF65-12FB-6349-8FF8-BB561674FC18}"/>
          </ac:cxnSpMkLst>
        </pc:cxnChg>
        <pc:cxnChg chg="add">
          <ac:chgData name="Alex BALAN" userId="948d4335-1098-4a2f-a265-1e00331c0f66" providerId="ADAL" clId="{FDA1985B-4815-8D4D-B48B-F7BA7157331B}" dt="2019-12-23T11:03:28.244" v="1845"/>
          <ac:cxnSpMkLst>
            <pc:docMk/>
            <pc:sldMk cId="2286701214" sldId="344"/>
            <ac:cxnSpMk id="17" creationId="{E4B3DB2A-EA0A-D044-B5AC-BCEB76F9500D}"/>
          </ac:cxnSpMkLst>
        </pc:cxnChg>
        <pc:cxnChg chg="add">
          <ac:chgData name="Alex BALAN" userId="948d4335-1098-4a2f-a265-1e00331c0f66" providerId="ADAL" clId="{FDA1985B-4815-8D4D-B48B-F7BA7157331B}" dt="2019-12-23T11:03:28.244" v="1845"/>
          <ac:cxnSpMkLst>
            <pc:docMk/>
            <pc:sldMk cId="2286701214" sldId="344"/>
            <ac:cxnSpMk id="18" creationId="{7970AA76-56F3-7942-9C51-6CE96EDFC421}"/>
          </ac:cxnSpMkLst>
        </pc:cxnChg>
        <pc:cxnChg chg="add">
          <ac:chgData name="Alex BALAN" userId="948d4335-1098-4a2f-a265-1e00331c0f66" providerId="ADAL" clId="{FDA1985B-4815-8D4D-B48B-F7BA7157331B}" dt="2019-12-23T11:03:28.244" v="1845"/>
          <ac:cxnSpMkLst>
            <pc:docMk/>
            <pc:sldMk cId="2286701214" sldId="344"/>
            <ac:cxnSpMk id="19" creationId="{30800CA5-E186-104A-BFA7-180E2D54B434}"/>
          </ac:cxnSpMkLst>
        </pc:cxnChg>
        <pc:cxnChg chg="add">
          <ac:chgData name="Alex BALAN" userId="948d4335-1098-4a2f-a265-1e00331c0f66" providerId="ADAL" clId="{FDA1985B-4815-8D4D-B48B-F7BA7157331B}" dt="2019-12-23T11:03:28.244" v="1845"/>
          <ac:cxnSpMkLst>
            <pc:docMk/>
            <pc:sldMk cId="2286701214" sldId="344"/>
            <ac:cxnSpMk id="20" creationId="{A1986DFE-490A-7E44-9BA9-8EBFA7675A72}"/>
          </ac:cxnSpMkLst>
        </pc:cxnChg>
      </pc:sldChg>
      <pc:sldChg chg="add del">
        <pc:chgData name="Alex BALAN" userId="948d4335-1098-4a2f-a265-1e00331c0f66" providerId="ADAL" clId="{FDA1985B-4815-8D4D-B48B-F7BA7157331B}" dt="2019-12-23T11:04:22.170" v="1868"/>
        <pc:sldMkLst>
          <pc:docMk/>
          <pc:sldMk cId="3249773132" sldId="345"/>
        </pc:sldMkLst>
      </pc:sldChg>
      <pc:sldChg chg="addSp delSp modSp add modAnim">
        <pc:chgData name="Alex BALAN" userId="948d4335-1098-4a2f-a265-1e00331c0f66" providerId="ADAL" clId="{FDA1985B-4815-8D4D-B48B-F7BA7157331B}" dt="2019-12-23T11:04:46.101" v="1921" actId="1035"/>
        <pc:sldMkLst>
          <pc:docMk/>
          <pc:sldMk cId="3620665718" sldId="345"/>
        </pc:sldMkLst>
        <pc:spChg chg="mod">
          <ac:chgData name="Alex BALAN" userId="948d4335-1098-4a2f-a265-1e00331c0f66" providerId="ADAL" clId="{FDA1985B-4815-8D4D-B48B-F7BA7157331B}" dt="2019-12-23T11:04:37.330" v="1892" actId="20577"/>
          <ac:spMkLst>
            <pc:docMk/>
            <pc:sldMk cId="3620665718" sldId="345"/>
            <ac:spMk id="2" creationId="{432056AF-2179-F146-8DFC-4BFB54FE5152}"/>
          </ac:spMkLst>
        </pc:spChg>
        <pc:spChg chg="del">
          <ac:chgData name="Alex BALAN" userId="948d4335-1098-4a2f-a265-1e00331c0f66" providerId="ADAL" clId="{FDA1985B-4815-8D4D-B48B-F7BA7157331B}" dt="2019-12-23T11:04:29.691" v="1871" actId="478"/>
          <ac:spMkLst>
            <pc:docMk/>
            <pc:sldMk cId="3620665718" sldId="345"/>
            <ac:spMk id="4" creationId="{2786FFE4-8214-9144-98ED-A6DA88D17318}"/>
          </ac:spMkLst>
        </pc:spChg>
        <pc:spChg chg="add mod">
          <ac:chgData name="Alex BALAN" userId="948d4335-1098-4a2f-a265-1e00331c0f66" providerId="ADAL" clId="{FDA1985B-4815-8D4D-B48B-F7BA7157331B}" dt="2019-12-23T11:04:46.101" v="1921" actId="1035"/>
          <ac:spMkLst>
            <pc:docMk/>
            <pc:sldMk cId="3620665718" sldId="345"/>
            <ac:spMk id="5" creationId="{0B5BA051-CC11-7D45-A060-84F5F51AFB2E}"/>
          </ac:spMkLst>
        </pc:spChg>
        <pc:picChg chg="add mod">
          <ac:chgData name="Alex BALAN" userId="948d4335-1098-4a2f-a265-1e00331c0f66" providerId="ADAL" clId="{FDA1985B-4815-8D4D-B48B-F7BA7157331B}" dt="2019-12-23T11:04:46.101" v="1921" actId="1035"/>
          <ac:picMkLst>
            <pc:docMk/>
            <pc:sldMk cId="3620665718" sldId="345"/>
            <ac:picMk id="6" creationId="{57D656CC-7A51-B742-B511-38F164A49CB6}"/>
          </ac:picMkLst>
        </pc:picChg>
      </pc:sldChg>
      <pc:sldChg chg="modSp add">
        <pc:chgData name="Alex BALAN" userId="948d4335-1098-4a2f-a265-1e00331c0f66" providerId="ADAL" clId="{FDA1985B-4815-8D4D-B48B-F7BA7157331B}" dt="2019-12-23T11:05:14.710" v="1972" actId="5793"/>
        <pc:sldMkLst>
          <pc:docMk/>
          <pc:sldMk cId="339935125" sldId="346"/>
        </pc:sldMkLst>
        <pc:spChg chg="mod">
          <ac:chgData name="Alex BALAN" userId="948d4335-1098-4a2f-a265-1e00331c0f66" providerId="ADAL" clId="{FDA1985B-4815-8D4D-B48B-F7BA7157331B}" dt="2019-12-23T11:05:04.531" v="1968" actId="20577"/>
          <ac:spMkLst>
            <pc:docMk/>
            <pc:sldMk cId="339935125" sldId="346"/>
            <ac:spMk id="2" creationId="{85D65AE1-39BD-8C47-8BC7-D40D6E145E47}"/>
          </ac:spMkLst>
        </pc:spChg>
        <pc:spChg chg="mod">
          <ac:chgData name="Alex BALAN" userId="948d4335-1098-4a2f-a265-1e00331c0f66" providerId="ADAL" clId="{FDA1985B-4815-8D4D-B48B-F7BA7157331B}" dt="2019-12-23T11:05:14.710" v="1972" actId="5793"/>
          <ac:spMkLst>
            <pc:docMk/>
            <pc:sldMk cId="339935125" sldId="346"/>
            <ac:spMk id="4" creationId="{8BA8114D-5D35-A548-961F-4A2C8B856512}"/>
          </ac:spMkLst>
        </pc:spChg>
      </pc:sldChg>
      <pc:sldChg chg="addSp delSp modSp add modAnim">
        <pc:chgData name="Alex BALAN" userId="948d4335-1098-4a2f-a265-1e00331c0f66" providerId="ADAL" clId="{FDA1985B-4815-8D4D-B48B-F7BA7157331B}" dt="2019-12-23T11:05:40.850" v="2021" actId="20577"/>
        <pc:sldMkLst>
          <pc:docMk/>
          <pc:sldMk cId="1598206678" sldId="347"/>
        </pc:sldMkLst>
        <pc:spChg chg="mod">
          <ac:chgData name="Alex BALAN" userId="948d4335-1098-4a2f-a265-1e00331c0f66" providerId="ADAL" clId="{FDA1985B-4815-8D4D-B48B-F7BA7157331B}" dt="2019-12-23T11:05:40.850" v="2021" actId="20577"/>
          <ac:spMkLst>
            <pc:docMk/>
            <pc:sldMk cId="1598206678" sldId="347"/>
            <ac:spMk id="2" creationId="{64DCA088-B37E-C04B-A796-B1C7CD13C92D}"/>
          </ac:spMkLst>
        </pc:spChg>
        <pc:spChg chg="del">
          <ac:chgData name="Alex BALAN" userId="948d4335-1098-4a2f-a265-1e00331c0f66" providerId="ADAL" clId="{FDA1985B-4815-8D4D-B48B-F7BA7157331B}" dt="2019-12-23T11:05:32.748" v="1974" actId="478"/>
          <ac:spMkLst>
            <pc:docMk/>
            <pc:sldMk cId="1598206678" sldId="347"/>
            <ac:spMk id="4" creationId="{2886E721-B216-FB43-979F-086D6CC6E661}"/>
          </ac:spMkLst>
        </pc:spChg>
        <pc:spChg chg="add">
          <ac:chgData name="Alex BALAN" userId="948d4335-1098-4a2f-a265-1e00331c0f66" providerId="ADAL" clId="{FDA1985B-4815-8D4D-B48B-F7BA7157331B}" dt="2019-12-23T11:05:33.138" v="1975"/>
          <ac:spMkLst>
            <pc:docMk/>
            <pc:sldMk cId="1598206678" sldId="347"/>
            <ac:spMk id="5" creationId="{71397F5A-6FD8-AD43-A979-60CEB37E9F81}"/>
          </ac:spMkLst>
        </pc:spChg>
        <pc:picChg chg="add">
          <ac:chgData name="Alex BALAN" userId="948d4335-1098-4a2f-a265-1e00331c0f66" providerId="ADAL" clId="{FDA1985B-4815-8D4D-B48B-F7BA7157331B}" dt="2019-12-23T11:05:33.138" v="1975"/>
          <ac:picMkLst>
            <pc:docMk/>
            <pc:sldMk cId="1598206678" sldId="347"/>
            <ac:picMk id="6" creationId="{08290638-620A-0B4E-9A26-256E31AC6323}"/>
          </ac:picMkLst>
        </pc:picChg>
      </pc:sldChg>
      <pc:sldChg chg="modSp add">
        <pc:chgData name="Alex BALAN" userId="948d4335-1098-4a2f-a265-1e00331c0f66" providerId="ADAL" clId="{FDA1985B-4815-8D4D-B48B-F7BA7157331B}" dt="2019-12-23T11:06:47.101" v="2069" actId="27636"/>
        <pc:sldMkLst>
          <pc:docMk/>
          <pc:sldMk cId="3301197581" sldId="348"/>
        </pc:sldMkLst>
        <pc:spChg chg="mod">
          <ac:chgData name="Alex BALAN" userId="948d4335-1098-4a2f-a265-1e00331c0f66" providerId="ADAL" clId="{FDA1985B-4815-8D4D-B48B-F7BA7157331B}" dt="2019-12-23T11:06:33.556" v="2067" actId="20577"/>
          <ac:spMkLst>
            <pc:docMk/>
            <pc:sldMk cId="3301197581" sldId="348"/>
            <ac:spMk id="2" creationId="{D6E4F0B7-CEC9-A141-9B59-8F913A9EC05E}"/>
          </ac:spMkLst>
        </pc:spChg>
        <pc:spChg chg="mod">
          <ac:chgData name="Alex BALAN" userId="948d4335-1098-4a2f-a265-1e00331c0f66" providerId="ADAL" clId="{FDA1985B-4815-8D4D-B48B-F7BA7157331B}" dt="2019-12-23T11:06:47.101" v="2069" actId="27636"/>
          <ac:spMkLst>
            <pc:docMk/>
            <pc:sldMk cId="3301197581" sldId="348"/>
            <ac:spMk id="4" creationId="{6A8CF830-9D23-934C-BCFD-6868D3CF4FE4}"/>
          </ac:spMkLst>
        </pc:spChg>
      </pc:sldChg>
      <pc:sldChg chg="addSp delSp modSp add modAnim">
        <pc:chgData name="Alex BALAN" userId="948d4335-1098-4a2f-a265-1e00331c0f66" providerId="ADAL" clId="{FDA1985B-4815-8D4D-B48B-F7BA7157331B}" dt="2019-12-23T11:09:06.844" v="2121" actId="1076"/>
        <pc:sldMkLst>
          <pc:docMk/>
          <pc:sldMk cId="1388005029" sldId="349"/>
        </pc:sldMkLst>
        <pc:spChg chg="del mod">
          <ac:chgData name="Alex BALAN" userId="948d4335-1098-4a2f-a265-1e00331c0f66" providerId="ADAL" clId="{FDA1985B-4815-8D4D-B48B-F7BA7157331B}" dt="2019-12-23T11:07:06.288" v="2072" actId="478"/>
          <ac:spMkLst>
            <pc:docMk/>
            <pc:sldMk cId="1388005029" sldId="349"/>
            <ac:spMk id="2" creationId="{99A58C26-EB37-4845-9520-22C115800C7D}"/>
          </ac:spMkLst>
        </pc:spChg>
        <pc:spChg chg="del">
          <ac:chgData name="Alex BALAN" userId="948d4335-1098-4a2f-a265-1e00331c0f66" providerId="ADAL" clId="{FDA1985B-4815-8D4D-B48B-F7BA7157331B}" dt="2019-12-23T11:07:07.794" v="2073" actId="478"/>
          <ac:spMkLst>
            <pc:docMk/>
            <pc:sldMk cId="1388005029" sldId="349"/>
            <ac:spMk id="4" creationId="{EA457F9B-15C4-BE48-AB37-ECE03B715CBE}"/>
          </ac:spMkLst>
        </pc:spChg>
        <pc:spChg chg="add mod">
          <ac:chgData name="Alex BALAN" userId="948d4335-1098-4a2f-a265-1e00331c0f66" providerId="ADAL" clId="{FDA1985B-4815-8D4D-B48B-F7BA7157331B}" dt="2019-12-23T11:07:35.032" v="2115" actId="1036"/>
          <ac:spMkLst>
            <pc:docMk/>
            <pc:sldMk cId="1388005029" sldId="349"/>
            <ac:spMk id="8" creationId="{6AF1C3C4-F228-314F-AD9A-3D085C25A7BD}"/>
          </ac:spMkLst>
        </pc:spChg>
        <pc:spChg chg="add">
          <ac:chgData name="Alex BALAN" userId="948d4335-1098-4a2f-a265-1e00331c0f66" providerId="ADAL" clId="{FDA1985B-4815-8D4D-B48B-F7BA7157331B}" dt="2019-12-23T11:07:08.275" v="2074"/>
          <ac:spMkLst>
            <pc:docMk/>
            <pc:sldMk cId="1388005029" sldId="349"/>
            <ac:spMk id="9" creationId="{4993919B-5A3F-FD4B-858E-ED06B7237E86}"/>
          </ac:spMkLst>
        </pc:spChg>
        <pc:picChg chg="add">
          <ac:chgData name="Alex BALAN" userId="948d4335-1098-4a2f-a265-1e00331c0f66" providerId="ADAL" clId="{FDA1985B-4815-8D4D-B48B-F7BA7157331B}" dt="2019-12-23T11:07:08.275" v="2074"/>
          <ac:picMkLst>
            <pc:docMk/>
            <pc:sldMk cId="1388005029" sldId="349"/>
            <ac:picMk id="5" creationId="{68EB9466-222D-5946-BFCD-54E51A8EC3E4}"/>
          </ac:picMkLst>
        </pc:picChg>
        <pc:picChg chg="add mod">
          <ac:chgData name="Alex BALAN" userId="948d4335-1098-4a2f-a265-1e00331c0f66" providerId="ADAL" clId="{FDA1985B-4815-8D4D-B48B-F7BA7157331B}" dt="2019-12-23T11:08:54.758" v="2120" actId="14100"/>
          <ac:picMkLst>
            <pc:docMk/>
            <pc:sldMk cId="1388005029" sldId="349"/>
            <ac:picMk id="6" creationId="{D5957EE5-D08B-DD47-A6D7-16D85432E56D}"/>
          </ac:picMkLst>
        </pc:picChg>
        <pc:picChg chg="add mod">
          <ac:chgData name="Alex BALAN" userId="948d4335-1098-4a2f-a265-1e00331c0f66" providerId="ADAL" clId="{FDA1985B-4815-8D4D-B48B-F7BA7157331B}" dt="2019-12-23T11:09:06.844" v="2121" actId="1076"/>
          <ac:picMkLst>
            <pc:docMk/>
            <pc:sldMk cId="1388005029" sldId="349"/>
            <ac:picMk id="10" creationId="{BF7196A9-061C-8844-A49D-25767CDEAC9A}"/>
          </ac:picMkLst>
        </pc:picChg>
        <pc:cxnChg chg="add mod">
          <ac:chgData name="Alex BALAN" userId="948d4335-1098-4a2f-a265-1e00331c0f66" providerId="ADAL" clId="{FDA1985B-4815-8D4D-B48B-F7BA7157331B}" dt="2019-12-23T11:08:43.133" v="2118" actId="14100"/>
          <ac:cxnSpMkLst>
            <pc:docMk/>
            <pc:sldMk cId="1388005029" sldId="349"/>
            <ac:cxnSpMk id="7" creationId="{7D062612-27FF-B445-90C5-9B6325D4E33F}"/>
          </ac:cxnSpMkLst>
        </pc:cxnChg>
        <pc:cxnChg chg="add mod">
          <ac:chgData name="Alex BALAN" userId="948d4335-1098-4a2f-a265-1e00331c0f66" providerId="ADAL" clId="{FDA1985B-4815-8D4D-B48B-F7BA7157331B}" dt="2019-12-23T11:07:59.661" v="2117" actId="14100"/>
          <ac:cxnSpMkLst>
            <pc:docMk/>
            <pc:sldMk cId="1388005029" sldId="349"/>
            <ac:cxnSpMk id="11" creationId="{CC65ACD2-12FF-B046-AD73-C9DA138BF57C}"/>
          </ac:cxnSpMkLst>
        </pc:cxnChg>
      </pc:sldChg>
      <pc:sldChg chg="addSp modSp add modAnim">
        <pc:chgData name="Alex BALAN" userId="948d4335-1098-4a2f-a265-1e00331c0f66" providerId="ADAL" clId="{FDA1985B-4815-8D4D-B48B-F7BA7157331B}" dt="2019-12-23T11:10:38.982" v="2199" actId="404"/>
        <pc:sldMkLst>
          <pc:docMk/>
          <pc:sldMk cId="2504689637" sldId="350"/>
        </pc:sldMkLst>
        <pc:spChg chg="mod">
          <ac:chgData name="Alex BALAN" userId="948d4335-1098-4a2f-a265-1e00331c0f66" providerId="ADAL" clId="{FDA1985B-4815-8D4D-B48B-F7BA7157331B}" dt="2019-12-23T11:09:42.544" v="2160" actId="20577"/>
          <ac:spMkLst>
            <pc:docMk/>
            <pc:sldMk cId="2504689637" sldId="350"/>
            <ac:spMk id="2" creationId="{C84BB2F4-5622-6947-AC5B-A3F1611E2048}"/>
          </ac:spMkLst>
        </pc:spChg>
        <pc:spChg chg="mod">
          <ac:chgData name="Alex BALAN" userId="948d4335-1098-4a2f-a265-1e00331c0f66" providerId="ADAL" clId="{FDA1985B-4815-8D4D-B48B-F7BA7157331B}" dt="2019-12-23T11:09:51.026" v="2189" actId="20577"/>
          <ac:spMkLst>
            <pc:docMk/>
            <pc:sldMk cId="2504689637" sldId="350"/>
            <ac:spMk id="4" creationId="{D4CB01B8-8668-0942-98E9-77BECD597147}"/>
          </ac:spMkLst>
        </pc:spChg>
        <pc:spChg chg="add mod">
          <ac:chgData name="Alex BALAN" userId="948d4335-1098-4a2f-a265-1e00331c0f66" providerId="ADAL" clId="{FDA1985B-4815-8D4D-B48B-F7BA7157331B}" dt="2019-12-23T11:10:32.643" v="2198" actId="404"/>
          <ac:spMkLst>
            <pc:docMk/>
            <pc:sldMk cId="2504689637" sldId="350"/>
            <ac:spMk id="9" creationId="{BA686715-E1AE-F44C-BA0C-E55D1B092351}"/>
          </ac:spMkLst>
        </pc:spChg>
        <pc:spChg chg="add mod">
          <ac:chgData name="Alex BALAN" userId="948d4335-1098-4a2f-a265-1e00331c0f66" providerId="ADAL" clId="{FDA1985B-4815-8D4D-B48B-F7BA7157331B}" dt="2019-12-23T11:10:18.557" v="2193" actId="122"/>
          <ac:spMkLst>
            <pc:docMk/>
            <pc:sldMk cId="2504689637" sldId="350"/>
            <ac:spMk id="10" creationId="{9F94B03E-FAC9-9849-99B4-D210D446CF58}"/>
          </ac:spMkLst>
        </pc:spChg>
        <pc:spChg chg="add mod">
          <ac:chgData name="Alex BALAN" userId="948d4335-1098-4a2f-a265-1e00331c0f66" providerId="ADAL" clId="{FDA1985B-4815-8D4D-B48B-F7BA7157331B}" dt="2019-12-23T11:10:25.048" v="2196" actId="404"/>
          <ac:spMkLst>
            <pc:docMk/>
            <pc:sldMk cId="2504689637" sldId="350"/>
            <ac:spMk id="11" creationId="{5EB26B34-85BD-C842-9EE7-B17E9064CE88}"/>
          </ac:spMkLst>
        </pc:spChg>
        <pc:spChg chg="add mod">
          <ac:chgData name="Alex BALAN" userId="948d4335-1098-4a2f-a265-1e00331c0f66" providerId="ADAL" clId="{FDA1985B-4815-8D4D-B48B-F7BA7157331B}" dt="2019-12-23T11:10:38.982" v="2199" actId="404"/>
          <ac:spMkLst>
            <pc:docMk/>
            <pc:sldMk cId="2504689637" sldId="350"/>
            <ac:spMk id="12" creationId="{BAD6C7FF-2861-914F-A1D5-4062F3676CDD}"/>
          </ac:spMkLst>
        </pc:spChg>
        <pc:picChg chg="add">
          <ac:chgData name="Alex BALAN" userId="948d4335-1098-4a2f-a265-1e00331c0f66" providerId="ADAL" clId="{FDA1985B-4815-8D4D-B48B-F7BA7157331B}" dt="2019-12-23T11:10:04.075" v="2190"/>
          <ac:picMkLst>
            <pc:docMk/>
            <pc:sldMk cId="2504689637" sldId="350"/>
            <ac:picMk id="5" creationId="{82F0F3D2-0822-B447-8E15-134DB42B673A}"/>
          </ac:picMkLst>
        </pc:picChg>
        <pc:cxnChg chg="add">
          <ac:chgData name="Alex BALAN" userId="948d4335-1098-4a2f-a265-1e00331c0f66" providerId="ADAL" clId="{FDA1985B-4815-8D4D-B48B-F7BA7157331B}" dt="2019-12-23T11:10:04.075" v="2190"/>
          <ac:cxnSpMkLst>
            <pc:docMk/>
            <pc:sldMk cId="2504689637" sldId="350"/>
            <ac:cxnSpMk id="6" creationId="{C3DA79F5-F85F-E94E-A18B-20310FA3CE71}"/>
          </ac:cxnSpMkLst>
        </pc:cxnChg>
        <pc:cxnChg chg="add">
          <ac:chgData name="Alex BALAN" userId="948d4335-1098-4a2f-a265-1e00331c0f66" providerId="ADAL" clId="{FDA1985B-4815-8D4D-B48B-F7BA7157331B}" dt="2019-12-23T11:10:04.075" v="2190"/>
          <ac:cxnSpMkLst>
            <pc:docMk/>
            <pc:sldMk cId="2504689637" sldId="350"/>
            <ac:cxnSpMk id="7" creationId="{641DC0B6-30FD-F44B-BC62-4BCC8F73EBCB}"/>
          </ac:cxnSpMkLst>
        </pc:cxnChg>
        <pc:cxnChg chg="add">
          <ac:chgData name="Alex BALAN" userId="948d4335-1098-4a2f-a265-1e00331c0f66" providerId="ADAL" clId="{FDA1985B-4815-8D4D-B48B-F7BA7157331B}" dt="2019-12-23T11:10:04.075" v="2190"/>
          <ac:cxnSpMkLst>
            <pc:docMk/>
            <pc:sldMk cId="2504689637" sldId="350"/>
            <ac:cxnSpMk id="8" creationId="{6EDDE508-285D-9547-A065-4224DA4C94DF}"/>
          </ac:cxnSpMkLst>
        </pc:cxnChg>
      </pc:sldChg>
      <pc:sldChg chg="modSp add">
        <pc:chgData name="Alex BALAN" userId="948d4335-1098-4a2f-a265-1e00331c0f66" providerId="ADAL" clId="{FDA1985B-4815-8D4D-B48B-F7BA7157331B}" dt="2019-12-23T11:11:28.495" v="2231" actId="27636"/>
        <pc:sldMkLst>
          <pc:docMk/>
          <pc:sldMk cId="3148261976" sldId="351"/>
        </pc:sldMkLst>
        <pc:spChg chg="mod">
          <ac:chgData name="Alex BALAN" userId="948d4335-1098-4a2f-a265-1e00331c0f66" providerId="ADAL" clId="{FDA1985B-4815-8D4D-B48B-F7BA7157331B}" dt="2019-12-23T11:11:19.558" v="2229" actId="20577"/>
          <ac:spMkLst>
            <pc:docMk/>
            <pc:sldMk cId="3148261976" sldId="351"/>
            <ac:spMk id="2" creationId="{EB6ACA1C-B718-084F-B6FA-39C18634E803}"/>
          </ac:spMkLst>
        </pc:spChg>
        <pc:spChg chg="mod">
          <ac:chgData name="Alex BALAN" userId="948d4335-1098-4a2f-a265-1e00331c0f66" providerId="ADAL" clId="{FDA1985B-4815-8D4D-B48B-F7BA7157331B}" dt="2019-12-23T11:11:28.495" v="2231" actId="27636"/>
          <ac:spMkLst>
            <pc:docMk/>
            <pc:sldMk cId="3148261976" sldId="351"/>
            <ac:spMk id="4" creationId="{CFAFCB95-57DC-634B-AA34-094BFC34E9BF}"/>
          </ac:spMkLst>
        </pc:spChg>
      </pc:sldChg>
      <pc:sldChg chg="addSp delSp modSp add modAnim">
        <pc:chgData name="Alex BALAN" userId="948d4335-1098-4a2f-a265-1e00331c0f66" providerId="ADAL" clId="{FDA1985B-4815-8D4D-B48B-F7BA7157331B}" dt="2019-12-23T11:11:54.085" v="2262"/>
        <pc:sldMkLst>
          <pc:docMk/>
          <pc:sldMk cId="1915601399" sldId="352"/>
        </pc:sldMkLst>
        <pc:spChg chg="mod">
          <ac:chgData name="Alex BALAN" userId="948d4335-1098-4a2f-a265-1e00331c0f66" providerId="ADAL" clId="{FDA1985B-4815-8D4D-B48B-F7BA7157331B}" dt="2019-12-23T11:11:44.112" v="2259" actId="20577"/>
          <ac:spMkLst>
            <pc:docMk/>
            <pc:sldMk cId="1915601399" sldId="352"/>
            <ac:spMk id="2" creationId="{E6B440CC-69A7-3246-96E7-FAC429FF5695}"/>
          </ac:spMkLst>
        </pc:spChg>
        <pc:spChg chg="del">
          <ac:chgData name="Alex BALAN" userId="948d4335-1098-4a2f-a265-1e00331c0f66" providerId="ADAL" clId="{FDA1985B-4815-8D4D-B48B-F7BA7157331B}" dt="2019-12-23T11:11:45.736" v="2260" actId="478"/>
          <ac:spMkLst>
            <pc:docMk/>
            <pc:sldMk cId="1915601399" sldId="352"/>
            <ac:spMk id="4" creationId="{80EDA1B8-4DE9-F941-9290-09C38F39E5E7}"/>
          </ac:spMkLst>
        </pc:spChg>
        <pc:picChg chg="add">
          <ac:chgData name="Alex BALAN" userId="948d4335-1098-4a2f-a265-1e00331c0f66" providerId="ADAL" clId="{FDA1985B-4815-8D4D-B48B-F7BA7157331B}" dt="2019-12-23T11:11:46.174" v="2261"/>
          <ac:picMkLst>
            <pc:docMk/>
            <pc:sldMk cId="1915601399" sldId="352"/>
            <ac:picMk id="5" creationId="{A614DDFF-439B-FB46-BDF6-F01619EE88FD}"/>
          </ac:picMkLst>
        </pc:picChg>
        <pc:cxnChg chg="add">
          <ac:chgData name="Alex BALAN" userId="948d4335-1098-4a2f-a265-1e00331c0f66" providerId="ADAL" clId="{FDA1985B-4815-8D4D-B48B-F7BA7157331B}" dt="2019-12-23T11:11:54.085" v="2262"/>
          <ac:cxnSpMkLst>
            <pc:docMk/>
            <pc:sldMk cId="1915601399" sldId="352"/>
            <ac:cxnSpMk id="6" creationId="{83219DB1-D14E-2940-BE02-68C4ED9A6E04}"/>
          </ac:cxnSpMkLst>
        </pc:cxnChg>
      </pc:sldChg>
      <pc:sldChg chg="modSp add">
        <pc:chgData name="Alex BALAN" userId="948d4335-1098-4a2f-a265-1e00331c0f66" providerId="ADAL" clId="{FDA1985B-4815-8D4D-B48B-F7BA7157331B}" dt="2019-12-23T11:12:36.969" v="2281"/>
        <pc:sldMkLst>
          <pc:docMk/>
          <pc:sldMk cId="1990330473" sldId="353"/>
        </pc:sldMkLst>
        <pc:spChg chg="mod">
          <ac:chgData name="Alex BALAN" userId="948d4335-1098-4a2f-a265-1e00331c0f66" providerId="ADAL" clId="{FDA1985B-4815-8D4D-B48B-F7BA7157331B}" dt="2019-12-23T11:12:31.483" v="2280" actId="20577"/>
          <ac:spMkLst>
            <pc:docMk/>
            <pc:sldMk cId="1990330473" sldId="353"/>
            <ac:spMk id="2" creationId="{9BF86207-C741-0F45-9A99-CE4AF7AE8BAC}"/>
          </ac:spMkLst>
        </pc:spChg>
        <pc:spChg chg="mod">
          <ac:chgData name="Alex BALAN" userId="948d4335-1098-4a2f-a265-1e00331c0f66" providerId="ADAL" clId="{FDA1985B-4815-8D4D-B48B-F7BA7157331B}" dt="2019-12-23T11:12:36.969" v="2281"/>
          <ac:spMkLst>
            <pc:docMk/>
            <pc:sldMk cId="1990330473" sldId="353"/>
            <ac:spMk id="4" creationId="{7B48B044-601F-BB41-A560-A2A5B6F24737}"/>
          </ac:spMkLst>
        </pc:spChg>
      </pc:sldChg>
      <pc:sldChg chg="addSp delSp modSp add">
        <pc:chgData name="Alex BALAN" userId="948d4335-1098-4a2f-a265-1e00331c0f66" providerId="ADAL" clId="{FDA1985B-4815-8D4D-B48B-F7BA7157331B}" dt="2019-12-23T11:13:15.532" v="2287"/>
        <pc:sldMkLst>
          <pc:docMk/>
          <pc:sldMk cId="2083504330" sldId="354"/>
        </pc:sldMkLst>
        <pc:spChg chg="del">
          <ac:chgData name="Alex BALAN" userId="948d4335-1098-4a2f-a265-1e00331c0f66" providerId="ADAL" clId="{FDA1985B-4815-8D4D-B48B-F7BA7157331B}" dt="2019-12-23T11:13:05.886" v="2283"/>
          <ac:spMkLst>
            <pc:docMk/>
            <pc:sldMk cId="2083504330" sldId="354"/>
            <ac:spMk id="2" creationId="{B13F59F1-03D6-1C4B-950B-0DF23939656F}"/>
          </ac:spMkLst>
        </pc:spChg>
        <pc:spChg chg="add del mod">
          <ac:chgData name="Alex BALAN" userId="948d4335-1098-4a2f-a265-1e00331c0f66" providerId="ADAL" clId="{FDA1985B-4815-8D4D-B48B-F7BA7157331B}" dt="2019-12-23T11:13:11.605" v="2284"/>
          <ac:spMkLst>
            <pc:docMk/>
            <pc:sldMk cId="2083504330" sldId="354"/>
            <ac:spMk id="3" creationId="{F5697ACE-0F96-4846-8B68-6D7E353C43E0}"/>
          </ac:spMkLst>
        </pc:spChg>
        <pc:spChg chg="add del mod">
          <ac:chgData name="Alex BALAN" userId="948d4335-1098-4a2f-a265-1e00331c0f66" providerId="ADAL" clId="{FDA1985B-4815-8D4D-B48B-F7BA7157331B}" dt="2019-12-23T11:13:11.605" v="2284"/>
          <ac:spMkLst>
            <pc:docMk/>
            <pc:sldMk cId="2083504330" sldId="354"/>
            <ac:spMk id="4" creationId="{3D96219C-3435-3645-AA29-EE8DD9EBBE27}"/>
          </ac:spMkLst>
        </pc:spChg>
        <pc:spChg chg="add del mod">
          <ac:chgData name="Alex BALAN" userId="948d4335-1098-4a2f-a265-1e00331c0f66" providerId="ADAL" clId="{FDA1985B-4815-8D4D-B48B-F7BA7157331B}" dt="2019-12-23T11:13:11.605" v="2284"/>
          <ac:spMkLst>
            <pc:docMk/>
            <pc:sldMk cId="2083504330" sldId="354"/>
            <ac:spMk id="5" creationId="{AD5377AE-9601-EE47-A1C4-2F5C3DF68F91}"/>
          </ac:spMkLst>
        </pc:spChg>
        <pc:spChg chg="add del mod">
          <ac:chgData name="Alex BALAN" userId="948d4335-1098-4a2f-a265-1e00331c0f66" providerId="ADAL" clId="{FDA1985B-4815-8D4D-B48B-F7BA7157331B}" dt="2019-12-23T11:13:11.605" v="2284"/>
          <ac:spMkLst>
            <pc:docMk/>
            <pc:sldMk cId="2083504330" sldId="354"/>
            <ac:spMk id="6" creationId="{D089E82C-A44C-634D-A55A-C5E626A57FA1}"/>
          </ac:spMkLst>
        </pc:spChg>
        <pc:spChg chg="add del mod">
          <ac:chgData name="Alex BALAN" userId="948d4335-1098-4a2f-a265-1e00331c0f66" providerId="ADAL" clId="{FDA1985B-4815-8D4D-B48B-F7BA7157331B}" dt="2019-12-23T11:13:15.060" v="2286" actId="478"/>
          <ac:spMkLst>
            <pc:docMk/>
            <pc:sldMk cId="2083504330" sldId="354"/>
            <ac:spMk id="7" creationId="{D2962E1D-8324-884C-970D-CF7158E7FD49}"/>
          </ac:spMkLst>
        </pc:spChg>
        <pc:spChg chg="add del mod">
          <ac:chgData name="Alex BALAN" userId="948d4335-1098-4a2f-a265-1e00331c0f66" providerId="ADAL" clId="{FDA1985B-4815-8D4D-B48B-F7BA7157331B}" dt="2019-12-23T11:13:13.489" v="2285" actId="478"/>
          <ac:spMkLst>
            <pc:docMk/>
            <pc:sldMk cId="2083504330" sldId="354"/>
            <ac:spMk id="8" creationId="{B775F8B7-E19A-5743-A93B-315EEC25B7CA}"/>
          </ac:spMkLst>
        </pc:spChg>
        <pc:picChg chg="add">
          <ac:chgData name="Alex BALAN" userId="948d4335-1098-4a2f-a265-1e00331c0f66" providerId="ADAL" clId="{FDA1985B-4815-8D4D-B48B-F7BA7157331B}" dt="2019-12-23T11:13:15.532" v="2287"/>
          <ac:picMkLst>
            <pc:docMk/>
            <pc:sldMk cId="2083504330" sldId="354"/>
            <ac:picMk id="9" creationId="{2B3A63B2-C12F-9640-9967-270ACFEBADC4}"/>
          </ac:picMkLst>
        </pc:picChg>
      </pc:sldChg>
      <pc:sldMasterChg chg="addSp delSp modSp modSldLayout">
        <pc:chgData name="Alex BALAN" userId="948d4335-1098-4a2f-a265-1e00331c0f66" providerId="ADAL" clId="{FDA1985B-4815-8D4D-B48B-F7BA7157331B}" dt="2019-12-17T16:26:31.929" v="5" actId="1076"/>
        <pc:sldMasterMkLst>
          <pc:docMk/>
          <pc:sldMasterMk cId="3081225683" sldId="2147483715"/>
        </pc:sldMasterMkLst>
        <pc:spChg chg="del">
          <ac:chgData name="Alex BALAN" userId="948d4335-1098-4a2f-a265-1e00331c0f66" providerId="ADAL" clId="{FDA1985B-4815-8D4D-B48B-F7BA7157331B}" dt="2019-12-17T16:25:29.443" v="4" actId="478"/>
          <ac:spMkLst>
            <pc:docMk/>
            <pc:sldMasterMk cId="3081225683" sldId="2147483715"/>
            <ac:spMk id="9" creationId="{00000000-0000-0000-0000-000000000000}"/>
          </ac:spMkLst>
        </pc:spChg>
        <pc:picChg chg="add mod">
          <ac:chgData name="Alex BALAN" userId="948d4335-1098-4a2f-a265-1e00331c0f66" providerId="ADAL" clId="{FDA1985B-4815-8D4D-B48B-F7BA7157331B}" dt="2019-12-17T16:26:31.929" v="5" actId="1076"/>
          <ac:picMkLst>
            <pc:docMk/>
            <pc:sldMasterMk cId="3081225683" sldId="2147483715"/>
            <ac:picMk id="11" creationId="{EED65593-90CD-C94F-BA49-1BADC6651280}"/>
          </ac:picMkLst>
        </pc:picChg>
        <pc:sldLayoutChg chg="addSp delSp modSp">
          <pc:chgData name="Alex BALAN" userId="948d4335-1098-4a2f-a265-1e00331c0f66" providerId="ADAL" clId="{FDA1985B-4815-8D4D-B48B-F7BA7157331B}" dt="2019-12-17T16:25:18.985" v="2"/>
          <pc:sldLayoutMkLst>
            <pc:docMk/>
            <pc:sldMasterMk cId="3081225683" sldId="2147483715"/>
            <pc:sldLayoutMk cId="463178201" sldId="2147483723"/>
          </pc:sldLayoutMkLst>
          <pc:spChg chg="add del mod">
            <ac:chgData name="Alex BALAN" userId="948d4335-1098-4a2f-a265-1e00331c0f66" providerId="ADAL" clId="{FDA1985B-4815-8D4D-B48B-F7BA7157331B}" dt="2019-12-17T16:25:18.985" v="2"/>
            <ac:spMkLst>
              <pc:docMk/>
              <pc:sldMasterMk cId="3081225683" sldId="2147483715"/>
              <pc:sldLayoutMk cId="463178201" sldId="2147483723"/>
              <ac:spMk id="3" creationId="{20F37BA2-1916-9741-B723-BBA2FEA13765}"/>
            </ac:spMkLst>
          </pc:spChg>
        </pc:sldLayoutChg>
      </pc:sldMasterChg>
    </pc:docChg>
  </pc:docChgLst>
  <pc:docChgLst>
    <pc:chgData name="Alex BALAN" userId="948d4335-1098-4a2f-a265-1e00331c0f66" providerId="ADAL" clId="{7448B85B-7693-E84C-98A6-D506DE4E8727}"/>
    <pc:docChg chg="undo custSel addSld delSld modSld sldOrd">
      <pc:chgData name="Alex BALAN" userId="948d4335-1098-4a2f-a265-1e00331c0f66" providerId="ADAL" clId="{7448B85B-7693-E84C-98A6-D506DE4E8727}" dt="2020-02-13T10:30:19.763" v="2139"/>
      <pc:docMkLst>
        <pc:docMk/>
      </pc:docMkLst>
      <pc:sldChg chg="del">
        <pc:chgData name="Alex BALAN" userId="948d4335-1098-4a2f-a265-1e00331c0f66" providerId="ADAL" clId="{7448B85B-7693-E84C-98A6-D506DE4E8727}" dt="2020-02-03T11:46:32.996" v="4" actId="2696"/>
        <pc:sldMkLst>
          <pc:docMk/>
          <pc:sldMk cId="1327663186" sldId="283"/>
        </pc:sldMkLst>
      </pc:sldChg>
      <pc:sldChg chg="del">
        <pc:chgData name="Alex BALAN" userId="948d4335-1098-4a2f-a265-1e00331c0f66" providerId="ADAL" clId="{7448B85B-7693-E84C-98A6-D506DE4E8727}" dt="2020-02-03T11:46:32.930" v="1" actId="2696"/>
        <pc:sldMkLst>
          <pc:docMk/>
          <pc:sldMk cId="1423467810" sldId="305"/>
        </pc:sldMkLst>
      </pc:sldChg>
      <pc:sldChg chg="del">
        <pc:chgData name="Alex BALAN" userId="948d4335-1098-4a2f-a265-1e00331c0f66" providerId="ADAL" clId="{7448B85B-7693-E84C-98A6-D506DE4E8727}" dt="2020-02-03T11:46:32.902" v="0" actId="2696"/>
        <pc:sldMkLst>
          <pc:docMk/>
          <pc:sldMk cId="1917161108" sldId="310"/>
        </pc:sldMkLst>
      </pc:sldChg>
      <pc:sldChg chg="del">
        <pc:chgData name="Alex BALAN" userId="948d4335-1098-4a2f-a265-1e00331c0f66" providerId="ADAL" clId="{7448B85B-7693-E84C-98A6-D506DE4E8727}" dt="2020-02-03T11:46:32.978" v="3" actId="2696"/>
        <pc:sldMkLst>
          <pc:docMk/>
          <pc:sldMk cId="733585272" sldId="311"/>
        </pc:sldMkLst>
      </pc:sldChg>
      <pc:sldChg chg="modSp add modAnim">
        <pc:chgData name="Alex BALAN" userId="948d4335-1098-4a2f-a265-1e00331c0f66" providerId="ADAL" clId="{7448B85B-7693-E84C-98A6-D506DE4E8727}" dt="2020-02-06T09:47:55.511" v="2126" actId="20577"/>
        <pc:sldMkLst>
          <pc:docMk/>
          <pc:sldMk cId="1042833773" sldId="313"/>
        </pc:sldMkLst>
        <pc:spChg chg="mod">
          <ac:chgData name="Alex BALAN" userId="948d4335-1098-4a2f-a265-1e00331c0f66" providerId="ADAL" clId="{7448B85B-7693-E84C-98A6-D506DE4E8727}" dt="2020-02-06T09:47:55.511" v="2126" actId="20577"/>
          <ac:spMkLst>
            <pc:docMk/>
            <pc:sldMk cId="1042833773" sldId="313"/>
            <ac:spMk id="4" creationId="{00000000-0000-0000-0000-000000000000}"/>
          </ac:spMkLst>
        </pc:spChg>
      </pc:sldChg>
      <pc:sldChg chg="modSp del">
        <pc:chgData name="Alex BALAN" userId="948d4335-1098-4a2f-a265-1e00331c0f66" providerId="ADAL" clId="{7448B85B-7693-E84C-98A6-D506DE4E8727}" dt="2020-02-04T14:27:31.459" v="2021" actId="2696"/>
        <pc:sldMkLst>
          <pc:docMk/>
          <pc:sldMk cId="1969283806" sldId="313"/>
        </pc:sldMkLst>
        <pc:spChg chg="mod">
          <ac:chgData name="Alex BALAN" userId="948d4335-1098-4a2f-a265-1e00331c0f66" providerId="ADAL" clId="{7448B85B-7693-E84C-98A6-D506DE4E8727}" dt="2020-02-04T14:19:07.870" v="1425" actId="20577"/>
          <ac:spMkLst>
            <pc:docMk/>
            <pc:sldMk cId="1969283806" sldId="313"/>
            <ac:spMk id="4" creationId="{00000000-0000-0000-0000-000000000000}"/>
          </ac:spMkLst>
        </pc:spChg>
        <pc:picChg chg="mod">
          <ac:chgData name="Alex BALAN" userId="948d4335-1098-4a2f-a265-1e00331c0f66" providerId="ADAL" clId="{7448B85B-7693-E84C-98A6-D506DE4E8727}" dt="2020-02-04T14:14:27.075" v="1363" actId="1076"/>
          <ac:picMkLst>
            <pc:docMk/>
            <pc:sldMk cId="1969283806" sldId="313"/>
            <ac:picMk id="5" creationId="{114F066F-E5EC-954A-B27F-B08F6E3267BE}"/>
          </ac:picMkLst>
        </pc:picChg>
      </pc:sldChg>
      <pc:sldChg chg="del">
        <pc:chgData name="Alex BALAN" userId="948d4335-1098-4a2f-a265-1e00331c0f66" providerId="ADAL" clId="{7448B85B-7693-E84C-98A6-D506DE4E8727}" dt="2020-02-03T11:46:33.012" v="5" actId="2696"/>
        <pc:sldMkLst>
          <pc:docMk/>
          <pc:sldMk cId="2413531082" sldId="316"/>
        </pc:sldMkLst>
      </pc:sldChg>
      <pc:sldChg chg="del">
        <pc:chgData name="Alex BALAN" userId="948d4335-1098-4a2f-a265-1e00331c0f66" providerId="ADAL" clId="{7448B85B-7693-E84C-98A6-D506DE4E8727}" dt="2020-02-03T11:46:33.034" v="6" actId="2696"/>
        <pc:sldMkLst>
          <pc:docMk/>
          <pc:sldMk cId="3971884090" sldId="317"/>
        </pc:sldMkLst>
      </pc:sldChg>
      <pc:sldChg chg="del">
        <pc:chgData name="Alex BALAN" userId="948d4335-1098-4a2f-a265-1e00331c0f66" providerId="ADAL" clId="{7448B85B-7693-E84C-98A6-D506DE4E8727}" dt="2020-02-03T11:46:33.078" v="8" actId="2696"/>
        <pc:sldMkLst>
          <pc:docMk/>
          <pc:sldMk cId="491175165" sldId="322"/>
        </pc:sldMkLst>
      </pc:sldChg>
      <pc:sldChg chg="del">
        <pc:chgData name="Alex BALAN" userId="948d4335-1098-4a2f-a265-1e00331c0f66" providerId="ADAL" clId="{7448B85B-7693-E84C-98A6-D506DE4E8727}" dt="2020-02-03T11:46:32.950" v="2" actId="2696"/>
        <pc:sldMkLst>
          <pc:docMk/>
          <pc:sldMk cId="1363678244" sldId="323"/>
        </pc:sldMkLst>
      </pc:sldChg>
      <pc:sldChg chg="del">
        <pc:chgData name="Alex BALAN" userId="948d4335-1098-4a2f-a265-1e00331c0f66" providerId="ADAL" clId="{7448B85B-7693-E84C-98A6-D506DE4E8727}" dt="2020-02-03T11:46:33.054" v="7" actId="2696"/>
        <pc:sldMkLst>
          <pc:docMk/>
          <pc:sldMk cId="2453319258" sldId="324"/>
        </pc:sldMkLst>
      </pc:sldChg>
      <pc:sldChg chg="modSp">
        <pc:chgData name="Alex BALAN" userId="948d4335-1098-4a2f-a265-1e00331c0f66" providerId="ADAL" clId="{7448B85B-7693-E84C-98A6-D506DE4E8727}" dt="2020-02-04T14:29:16.121" v="2078" actId="20577"/>
        <pc:sldMkLst>
          <pc:docMk/>
          <pc:sldMk cId="794917142" sldId="333"/>
        </pc:sldMkLst>
        <pc:spChg chg="mod">
          <ac:chgData name="Alex BALAN" userId="948d4335-1098-4a2f-a265-1e00331c0f66" providerId="ADAL" clId="{7448B85B-7693-E84C-98A6-D506DE4E8727}" dt="2020-02-04T14:29:16.121" v="2078" actId="20577"/>
          <ac:spMkLst>
            <pc:docMk/>
            <pc:sldMk cId="794917142" sldId="333"/>
            <ac:spMk id="2" creationId="{BE76E46C-247B-0448-B204-C23D2CF53914}"/>
          </ac:spMkLst>
        </pc:spChg>
      </pc:sldChg>
      <pc:sldChg chg="modSp">
        <pc:chgData name="Alex BALAN" userId="948d4335-1098-4a2f-a265-1e00331c0f66" providerId="ADAL" clId="{7448B85B-7693-E84C-98A6-D506DE4E8727}" dt="2020-02-04T10:43:21.066" v="29" actId="20577"/>
        <pc:sldMkLst>
          <pc:docMk/>
          <pc:sldMk cId="2615916108" sldId="334"/>
        </pc:sldMkLst>
        <pc:spChg chg="mod">
          <ac:chgData name="Alex BALAN" userId="948d4335-1098-4a2f-a265-1e00331c0f66" providerId="ADAL" clId="{7448B85B-7693-E84C-98A6-D506DE4E8727}" dt="2020-02-04T10:43:21.066" v="29" actId="20577"/>
          <ac:spMkLst>
            <pc:docMk/>
            <pc:sldMk cId="2615916108" sldId="334"/>
            <ac:spMk id="2" creationId="{2DB6C7B0-48F8-7441-9338-3659F2B6DF59}"/>
          </ac:spMkLst>
        </pc:spChg>
      </pc:sldChg>
      <pc:sldChg chg="addSp delSp modSp addAnim delAnim">
        <pc:chgData name="Alex BALAN" userId="948d4335-1098-4a2f-a265-1e00331c0f66" providerId="ADAL" clId="{7448B85B-7693-E84C-98A6-D506DE4E8727}" dt="2020-02-10T12:36:51.036" v="2131" actId="478"/>
        <pc:sldMkLst>
          <pc:docMk/>
          <pc:sldMk cId="739231379" sldId="335"/>
        </pc:sldMkLst>
        <pc:spChg chg="mod">
          <ac:chgData name="Alex BALAN" userId="948d4335-1098-4a2f-a265-1e00331c0f66" providerId="ADAL" clId="{7448B85B-7693-E84C-98A6-D506DE4E8727}" dt="2020-02-10T12:36:20.660" v="2130" actId="1076"/>
          <ac:spMkLst>
            <pc:docMk/>
            <pc:sldMk cId="739231379" sldId="335"/>
            <ac:spMk id="2" creationId="{9F500FAF-9FBC-0149-937F-E21D9F7CE6EB}"/>
          </ac:spMkLst>
        </pc:spChg>
        <pc:spChg chg="mod">
          <ac:chgData name="Alex BALAN" userId="948d4335-1098-4a2f-a265-1e00331c0f66" providerId="ADAL" clId="{7448B85B-7693-E84C-98A6-D506DE4E8727}" dt="2020-02-06T09:47:28.564" v="2090" actId="20577"/>
          <ac:spMkLst>
            <pc:docMk/>
            <pc:sldMk cId="739231379" sldId="335"/>
            <ac:spMk id="4" creationId="{232CABEB-A1BA-744C-95FC-24D74A02B12E}"/>
          </ac:spMkLst>
        </pc:spChg>
        <pc:picChg chg="add del">
          <ac:chgData name="Alex BALAN" userId="948d4335-1098-4a2f-a265-1e00331c0f66" providerId="ADAL" clId="{7448B85B-7693-E84C-98A6-D506DE4E8727}" dt="2020-02-10T12:36:51.036" v="2131" actId="478"/>
          <ac:picMkLst>
            <pc:docMk/>
            <pc:sldMk cId="739231379" sldId="335"/>
            <ac:picMk id="31" creationId="{3B8F61BC-FDB2-7546-8FCF-FD11B5E40076}"/>
          </ac:picMkLst>
        </pc:picChg>
      </pc:sldChg>
      <pc:sldChg chg="modSp">
        <pc:chgData name="Alex BALAN" userId="948d4335-1098-4a2f-a265-1e00331c0f66" providerId="ADAL" clId="{7448B85B-7693-E84C-98A6-D506DE4E8727}" dt="2020-02-04T10:44:15.504" v="77" actId="404"/>
        <pc:sldMkLst>
          <pc:docMk/>
          <pc:sldMk cId="1483370804" sldId="336"/>
        </pc:sldMkLst>
        <pc:spChg chg="mod">
          <ac:chgData name="Alex BALAN" userId="948d4335-1098-4a2f-a265-1e00331c0f66" providerId="ADAL" clId="{7448B85B-7693-E84C-98A6-D506DE4E8727}" dt="2020-02-04T10:44:15.504" v="77" actId="404"/>
          <ac:spMkLst>
            <pc:docMk/>
            <pc:sldMk cId="1483370804" sldId="336"/>
            <ac:spMk id="11" creationId="{2258961B-412B-E64A-9F09-532DB594CA96}"/>
          </ac:spMkLst>
        </pc:spChg>
      </pc:sldChg>
      <pc:sldChg chg="modSp ord modAnim">
        <pc:chgData name="Alex BALAN" userId="948d4335-1098-4a2f-a265-1e00331c0f66" providerId="ADAL" clId="{7448B85B-7693-E84C-98A6-D506DE4E8727}" dt="2020-02-04T14:16:11.350" v="1402"/>
        <pc:sldMkLst>
          <pc:docMk/>
          <pc:sldMk cId="441416816" sldId="337"/>
        </pc:sldMkLst>
        <pc:spChg chg="mod">
          <ac:chgData name="Alex BALAN" userId="948d4335-1098-4a2f-a265-1e00331c0f66" providerId="ADAL" clId="{7448B85B-7693-E84C-98A6-D506DE4E8727}" dt="2020-02-04T11:48:48.433" v="1193" actId="27636"/>
          <ac:spMkLst>
            <pc:docMk/>
            <pc:sldMk cId="441416816" sldId="337"/>
            <ac:spMk id="4" creationId="{319B692F-C5DF-6D45-81FF-A67DD4F5BD62}"/>
          </ac:spMkLst>
        </pc:spChg>
      </pc:sldChg>
      <pc:sldChg chg="addSp delSp modSp">
        <pc:chgData name="Alex BALAN" userId="948d4335-1098-4a2f-a265-1e00331c0f66" providerId="ADAL" clId="{7448B85B-7693-E84C-98A6-D506DE4E8727}" dt="2020-02-13T10:29:53.244" v="2138" actId="14100"/>
        <pc:sldMkLst>
          <pc:docMk/>
          <pc:sldMk cId="2089459256" sldId="340"/>
        </pc:sldMkLst>
        <pc:spChg chg="mod">
          <ac:chgData name="Alex BALAN" userId="948d4335-1098-4a2f-a265-1e00331c0f66" providerId="ADAL" clId="{7448B85B-7693-E84C-98A6-D506DE4E8727}" dt="2020-02-13T10:29:53.244" v="2138" actId="14100"/>
          <ac:spMkLst>
            <pc:docMk/>
            <pc:sldMk cId="2089459256" sldId="340"/>
            <ac:spMk id="4" creationId="{89CDFEE6-5B99-F641-B63A-85298D1984B0}"/>
          </ac:spMkLst>
        </pc:spChg>
        <pc:picChg chg="del">
          <ac:chgData name="Alex BALAN" userId="948d4335-1098-4a2f-a265-1e00331c0f66" providerId="ADAL" clId="{7448B85B-7693-E84C-98A6-D506DE4E8727}" dt="2020-02-03T12:32:08.995" v="23" actId="478"/>
          <ac:picMkLst>
            <pc:docMk/>
            <pc:sldMk cId="2089459256" sldId="340"/>
            <ac:picMk id="6" creationId="{10A6292B-3A9F-4A4E-96EF-B0A702734397}"/>
          </ac:picMkLst>
        </pc:picChg>
        <pc:picChg chg="add del mod">
          <ac:chgData name="Alex BALAN" userId="948d4335-1098-4a2f-a265-1e00331c0f66" providerId="ADAL" clId="{7448B85B-7693-E84C-98A6-D506DE4E8727}" dt="2020-02-13T10:29:44.143" v="2134" actId="478"/>
          <ac:picMkLst>
            <pc:docMk/>
            <pc:sldMk cId="2089459256" sldId="340"/>
            <ac:picMk id="9" creationId="{FC68FA76-0159-AB49-97EB-E90B6F423175}"/>
          </ac:picMkLst>
        </pc:picChg>
      </pc:sldChg>
      <pc:sldChg chg="modAnim">
        <pc:chgData name="Alex BALAN" userId="948d4335-1098-4a2f-a265-1e00331c0f66" providerId="ADAL" clId="{7448B85B-7693-E84C-98A6-D506DE4E8727}" dt="2020-02-04T14:16:47.619" v="1404"/>
        <pc:sldMkLst>
          <pc:docMk/>
          <pc:sldMk cId="3527843485" sldId="341"/>
        </pc:sldMkLst>
      </pc:sldChg>
      <pc:sldChg chg="modTransition">
        <pc:chgData name="Alex BALAN" userId="948d4335-1098-4a2f-a265-1e00331c0f66" providerId="ADAL" clId="{7448B85B-7693-E84C-98A6-D506DE4E8727}" dt="2020-02-04T14:17:11.987" v="1405"/>
        <pc:sldMkLst>
          <pc:docMk/>
          <pc:sldMk cId="1665185460" sldId="343"/>
        </pc:sldMkLst>
      </pc:sldChg>
      <pc:sldChg chg="modTransition">
        <pc:chgData name="Alex BALAN" userId="948d4335-1098-4a2f-a265-1e00331c0f66" providerId="ADAL" clId="{7448B85B-7693-E84C-98A6-D506DE4E8727}" dt="2020-02-04T14:31:33.583" v="2082"/>
        <pc:sldMkLst>
          <pc:docMk/>
          <pc:sldMk cId="3620665718" sldId="345"/>
        </pc:sldMkLst>
      </pc:sldChg>
      <pc:sldChg chg="modTransition">
        <pc:chgData name="Alex BALAN" userId="948d4335-1098-4a2f-a265-1e00331c0f66" providerId="ADAL" clId="{7448B85B-7693-E84C-98A6-D506DE4E8727}" dt="2020-02-04T14:18:25.799" v="1406"/>
        <pc:sldMkLst>
          <pc:docMk/>
          <pc:sldMk cId="2504689637" sldId="350"/>
        </pc:sldMkLst>
      </pc:sldChg>
      <pc:sldChg chg="modTransition">
        <pc:chgData name="Alex BALAN" userId="948d4335-1098-4a2f-a265-1e00331c0f66" providerId="ADAL" clId="{7448B85B-7693-E84C-98A6-D506DE4E8727}" dt="2020-02-04T14:18:32.435" v="1407"/>
        <pc:sldMkLst>
          <pc:docMk/>
          <pc:sldMk cId="3148261976" sldId="351"/>
        </pc:sldMkLst>
      </pc:sldChg>
      <pc:sldChg chg="modTransition">
        <pc:chgData name="Alex BALAN" userId="948d4335-1098-4a2f-a265-1e00331c0f66" providerId="ADAL" clId="{7448B85B-7693-E84C-98A6-D506DE4E8727}" dt="2020-02-04T14:18:37.058" v="1408"/>
        <pc:sldMkLst>
          <pc:docMk/>
          <pc:sldMk cId="1915601399" sldId="352"/>
        </pc:sldMkLst>
      </pc:sldChg>
      <pc:sldChg chg="del ord">
        <pc:chgData name="Alex BALAN" userId="948d4335-1098-4a2f-a265-1e00331c0f66" providerId="ADAL" clId="{7448B85B-7693-E84C-98A6-D506DE4E8727}" dt="2020-02-04T14:27:31.469" v="2023" actId="2696"/>
        <pc:sldMkLst>
          <pc:docMk/>
          <pc:sldMk cId="2083504330" sldId="354"/>
        </pc:sldMkLst>
      </pc:sldChg>
      <pc:sldChg chg="add">
        <pc:chgData name="Alex BALAN" userId="948d4335-1098-4a2f-a265-1e00331c0f66" providerId="ADAL" clId="{7448B85B-7693-E84C-98A6-D506DE4E8727}" dt="2020-02-04T14:27:35.826" v="2024"/>
        <pc:sldMkLst>
          <pc:docMk/>
          <pc:sldMk cId="2476723554" sldId="354"/>
        </pc:sldMkLst>
      </pc:sldChg>
      <pc:sldChg chg="modSp modTransition modAnim">
        <pc:chgData name="Alex BALAN" userId="948d4335-1098-4a2f-a265-1e00331c0f66" providerId="ADAL" clId="{7448B85B-7693-E84C-98A6-D506DE4E8727}" dt="2020-02-04T14:24:57.686" v="2007"/>
        <pc:sldMkLst>
          <pc:docMk/>
          <pc:sldMk cId="847609501" sldId="355"/>
        </pc:sldMkLst>
        <pc:spChg chg="mod">
          <ac:chgData name="Alex BALAN" userId="948d4335-1098-4a2f-a265-1e00331c0f66" providerId="ADAL" clId="{7448B85B-7693-E84C-98A6-D506DE4E8727}" dt="2020-02-04T10:48:41.511" v="154" actId="20577"/>
          <ac:spMkLst>
            <pc:docMk/>
            <pc:sldMk cId="847609501" sldId="355"/>
            <ac:spMk id="4" creationId="{00000000-0000-0000-0000-000000000000}"/>
          </ac:spMkLst>
        </pc:spChg>
      </pc:sldChg>
      <pc:sldChg chg="modSp">
        <pc:chgData name="Alex BALAN" userId="948d4335-1098-4a2f-a265-1e00331c0f66" providerId="ADAL" clId="{7448B85B-7693-E84C-98A6-D506DE4E8727}" dt="2020-02-04T10:47:58.717" v="111" actId="1035"/>
        <pc:sldMkLst>
          <pc:docMk/>
          <pc:sldMk cId="4282777379" sldId="356"/>
        </pc:sldMkLst>
        <pc:picChg chg="mod">
          <ac:chgData name="Alex BALAN" userId="948d4335-1098-4a2f-a265-1e00331c0f66" providerId="ADAL" clId="{7448B85B-7693-E84C-98A6-D506DE4E8727}" dt="2020-02-04T10:47:58.717" v="111" actId="1035"/>
          <ac:picMkLst>
            <pc:docMk/>
            <pc:sldMk cId="4282777379" sldId="356"/>
            <ac:picMk id="3" creationId="{8B83DF0C-927B-724F-A67A-D26150AFEC1B}"/>
          </ac:picMkLst>
        </pc:picChg>
      </pc:sldChg>
      <pc:sldChg chg="modSp modAnim">
        <pc:chgData name="Alex BALAN" userId="948d4335-1098-4a2f-a265-1e00331c0f66" providerId="ADAL" clId="{7448B85B-7693-E84C-98A6-D506DE4E8727}" dt="2020-02-04T14:33:45.752" v="2083"/>
        <pc:sldMkLst>
          <pc:docMk/>
          <pc:sldMk cId="4192004691" sldId="357"/>
        </pc:sldMkLst>
        <pc:spChg chg="mod">
          <ac:chgData name="Alex BALAN" userId="948d4335-1098-4a2f-a265-1e00331c0f66" providerId="ADAL" clId="{7448B85B-7693-E84C-98A6-D506DE4E8727}" dt="2020-02-04T14:24:05.575" v="2004" actId="27636"/>
          <ac:spMkLst>
            <pc:docMk/>
            <pc:sldMk cId="4192004691" sldId="357"/>
            <ac:spMk id="4" creationId="{00000000-0000-0000-0000-000000000000}"/>
          </ac:spMkLst>
        </pc:spChg>
      </pc:sldChg>
      <pc:sldChg chg="modTransition">
        <pc:chgData name="Alex BALAN" userId="948d4335-1098-4a2f-a265-1e00331c0f66" providerId="ADAL" clId="{7448B85B-7693-E84C-98A6-D506DE4E8727}" dt="2020-02-13T10:29:30.350" v="2132"/>
        <pc:sldMkLst>
          <pc:docMk/>
          <pc:sldMk cId="4023460285" sldId="358"/>
        </pc:sldMkLst>
      </pc:sldChg>
      <pc:sldChg chg="modTransition">
        <pc:chgData name="Alex BALAN" userId="948d4335-1098-4a2f-a265-1e00331c0f66" providerId="ADAL" clId="{7448B85B-7693-E84C-98A6-D506DE4E8727}" dt="2020-02-13T10:29:30.350" v="2132"/>
        <pc:sldMkLst>
          <pc:docMk/>
          <pc:sldMk cId="2313363012" sldId="359"/>
        </pc:sldMkLst>
      </pc:sldChg>
      <pc:sldChg chg="modTransition modAnim">
        <pc:chgData name="Alex BALAN" userId="948d4335-1098-4a2f-a265-1e00331c0f66" providerId="ADAL" clId="{7448B85B-7693-E84C-98A6-D506DE4E8727}" dt="2020-02-13T10:29:30.350" v="2132"/>
        <pc:sldMkLst>
          <pc:docMk/>
          <pc:sldMk cId="2875524386" sldId="360"/>
        </pc:sldMkLst>
      </pc:sldChg>
      <pc:sldChg chg="modTransition">
        <pc:chgData name="Alex BALAN" userId="948d4335-1098-4a2f-a265-1e00331c0f66" providerId="ADAL" clId="{7448B85B-7693-E84C-98A6-D506DE4E8727}" dt="2020-02-13T10:29:30.350" v="2132"/>
        <pc:sldMkLst>
          <pc:docMk/>
          <pc:sldMk cId="2509757493" sldId="361"/>
        </pc:sldMkLst>
      </pc:sldChg>
      <pc:sldChg chg="modSp modTransition">
        <pc:chgData name="Alex BALAN" userId="948d4335-1098-4a2f-a265-1e00331c0f66" providerId="ADAL" clId="{7448B85B-7693-E84C-98A6-D506DE4E8727}" dt="2020-02-13T10:29:30.350" v="2132"/>
        <pc:sldMkLst>
          <pc:docMk/>
          <pc:sldMk cId="1295011283" sldId="362"/>
        </pc:sldMkLst>
        <pc:spChg chg="mod">
          <ac:chgData name="Alex BALAN" userId="948d4335-1098-4a2f-a265-1e00331c0f66" providerId="ADAL" clId="{7448B85B-7693-E84C-98A6-D506DE4E8727}" dt="2020-02-06T09:48:22.691" v="2127" actId="20577"/>
          <ac:spMkLst>
            <pc:docMk/>
            <pc:sldMk cId="1295011283" sldId="362"/>
            <ac:spMk id="4" creationId="{00000000-0000-0000-0000-000000000000}"/>
          </ac:spMkLst>
        </pc:spChg>
      </pc:sldChg>
      <pc:sldChg chg="modTransition">
        <pc:chgData name="Alex BALAN" userId="948d4335-1098-4a2f-a265-1e00331c0f66" providerId="ADAL" clId="{7448B85B-7693-E84C-98A6-D506DE4E8727}" dt="2020-02-13T10:29:30.350" v="2132"/>
        <pc:sldMkLst>
          <pc:docMk/>
          <pc:sldMk cId="223891443" sldId="363"/>
        </pc:sldMkLst>
      </pc:sldChg>
      <pc:sldChg chg="ord modTransition modAnim">
        <pc:chgData name="Alex BALAN" userId="948d4335-1098-4a2f-a265-1e00331c0f66" providerId="ADAL" clId="{7448B85B-7693-E84C-98A6-D506DE4E8727}" dt="2020-02-13T10:29:30.350" v="2132"/>
        <pc:sldMkLst>
          <pc:docMk/>
          <pc:sldMk cId="3398341328" sldId="364"/>
        </pc:sldMkLst>
      </pc:sldChg>
      <pc:sldChg chg="modTransition modAnim">
        <pc:chgData name="Alex BALAN" userId="948d4335-1098-4a2f-a265-1e00331c0f66" providerId="ADAL" clId="{7448B85B-7693-E84C-98A6-D506DE4E8727}" dt="2020-02-13T10:29:38.094" v="2133"/>
        <pc:sldMkLst>
          <pc:docMk/>
          <pc:sldMk cId="1144689731" sldId="365"/>
        </pc:sldMkLst>
      </pc:sldChg>
      <pc:sldChg chg="modTransition modAnim">
        <pc:chgData name="Alex BALAN" userId="948d4335-1098-4a2f-a265-1e00331c0f66" providerId="ADAL" clId="{7448B85B-7693-E84C-98A6-D506DE4E8727}" dt="2020-02-13T10:30:19.763" v="2139"/>
        <pc:sldMkLst>
          <pc:docMk/>
          <pc:sldMk cId="3399511239" sldId="366"/>
        </pc:sldMkLst>
      </pc:sldChg>
      <pc:sldChg chg="modSp modAnim">
        <pc:chgData name="Alex BALAN" userId="948d4335-1098-4a2f-a265-1e00331c0f66" providerId="ADAL" clId="{7448B85B-7693-E84C-98A6-D506DE4E8727}" dt="2020-02-04T14:27:07.926" v="2019"/>
        <pc:sldMkLst>
          <pc:docMk/>
          <pc:sldMk cId="1923042278" sldId="367"/>
        </pc:sldMkLst>
        <pc:spChg chg="mod">
          <ac:chgData name="Alex BALAN" userId="948d4335-1098-4a2f-a265-1e00331c0f66" providerId="ADAL" clId="{7448B85B-7693-E84C-98A6-D506DE4E8727}" dt="2020-02-04T11:49:48.563" v="1259" actId="20577"/>
          <ac:spMkLst>
            <pc:docMk/>
            <pc:sldMk cId="1923042278" sldId="367"/>
            <ac:spMk id="7" creationId="{982E48D7-13E8-5E4A-8CC7-7AA4E2AD7E8F}"/>
          </ac:spMkLst>
        </pc:spChg>
      </pc:sldChg>
      <pc:sldChg chg="addSp delSp modSp add modTransition">
        <pc:chgData name="Alex BALAN" userId="948d4335-1098-4a2f-a265-1e00331c0f66" providerId="ADAL" clId="{7448B85B-7693-E84C-98A6-D506DE4E8727}" dt="2020-02-13T10:29:30.350" v="2132"/>
        <pc:sldMkLst>
          <pc:docMk/>
          <pc:sldMk cId="1248331411" sldId="369"/>
        </pc:sldMkLst>
        <pc:spChg chg="del">
          <ac:chgData name="Alex BALAN" userId="948d4335-1098-4a2f-a265-1e00331c0f66" providerId="ADAL" clId="{7448B85B-7693-E84C-98A6-D506DE4E8727}" dt="2020-02-03T12:29:31.514" v="10"/>
          <ac:spMkLst>
            <pc:docMk/>
            <pc:sldMk cId="1248331411" sldId="369"/>
            <ac:spMk id="2" creationId="{C2593E64-1CBC-4045-84B7-FB2D1E1F5D22}"/>
          </ac:spMkLst>
        </pc:spChg>
        <pc:spChg chg="del">
          <ac:chgData name="Alex BALAN" userId="948d4335-1098-4a2f-a265-1e00331c0f66" providerId="ADAL" clId="{7448B85B-7693-E84C-98A6-D506DE4E8727}" dt="2020-02-03T12:29:31.514" v="10"/>
          <ac:spMkLst>
            <pc:docMk/>
            <pc:sldMk cId="1248331411" sldId="369"/>
            <ac:spMk id="3" creationId="{BA62FD96-2829-9845-AA8F-2AD1AADF5191}"/>
          </ac:spMkLst>
        </pc:spChg>
        <pc:spChg chg="del">
          <ac:chgData name="Alex BALAN" userId="948d4335-1098-4a2f-a265-1e00331c0f66" providerId="ADAL" clId="{7448B85B-7693-E84C-98A6-D506DE4E8727}" dt="2020-02-03T12:29:31.514" v="10"/>
          <ac:spMkLst>
            <pc:docMk/>
            <pc:sldMk cId="1248331411" sldId="369"/>
            <ac:spMk id="4" creationId="{9F1AD503-0D9D-7A40-99D9-A2E3769C62C2}"/>
          </ac:spMkLst>
        </pc:spChg>
        <pc:spChg chg="del">
          <ac:chgData name="Alex BALAN" userId="948d4335-1098-4a2f-a265-1e00331c0f66" providerId="ADAL" clId="{7448B85B-7693-E84C-98A6-D506DE4E8727}" dt="2020-02-03T12:29:31.514" v="10"/>
          <ac:spMkLst>
            <pc:docMk/>
            <pc:sldMk cId="1248331411" sldId="369"/>
            <ac:spMk id="5" creationId="{3503EC90-C340-E149-9410-53269A7FC726}"/>
          </ac:spMkLst>
        </pc:spChg>
        <pc:spChg chg="add mod">
          <ac:chgData name="Alex BALAN" userId="948d4335-1098-4a2f-a265-1e00331c0f66" providerId="ADAL" clId="{7448B85B-7693-E84C-98A6-D506DE4E8727}" dt="2020-02-03T12:29:40.738" v="16" actId="1076"/>
          <ac:spMkLst>
            <pc:docMk/>
            <pc:sldMk cId="1248331411" sldId="369"/>
            <ac:spMk id="6" creationId="{7B37DF94-2F72-9D4D-BA09-069403B0DAB9}"/>
          </ac:spMkLst>
        </pc:spChg>
      </pc:sldChg>
      <pc:sldChg chg="modSp add modAnim">
        <pc:chgData name="Alex BALAN" userId="948d4335-1098-4a2f-a265-1e00331c0f66" providerId="ADAL" clId="{7448B85B-7693-E84C-98A6-D506DE4E8727}" dt="2020-02-04T14:26:55.551" v="2017"/>
        <pc:sldMkLst>
          <pc:docMk/>
          <pc:sldMk cId="17195234" sldId="370"/>
        </pc:sldMkLst>
        <pc:spChg chg="mod">
          <ac:chgData name="Alex BALAN" userId="948d4335-1098-4a2f-a265-1e00331c0f66" providerId="ADAL" clId="{7448B85B-7693-E84C-98A6-D506DE4E8727}" dt="2020-02-04T11:24:21.336" v="1067" actId="20577"/>
          <ac:spMkLst>
            <pc:docMk/>
            <pc:sldMk cId="17195234" sldId="370"/>
            <ac:spMk id="7" creationId="{982E48D7-13E8-5E4A-8CC7-7AA4E2AD7E8F}"/>
          </ac:spMkLst>
        </pc:spChg>
      </pc:sldChg>
      <pc:sldChg chg="add">
        <pc:chgData name="Alex BALAN" userId="948d4335-1098-4a2f-a265-1e00331c0f66" providerId="ADAL" clId="{7448B85B-7693-E84C-98A6-D506DE4E8727}" dt="2020-02-04T14:27:35.826" v="2024"/>
        <pc:sldMkLst>
          <pc:docMk/>
          <pc:sldMk cId="1938596488" sldId="371"/>
        </pc:sldMkLst>
      </pc:sldChg>
      <pc:sldChg chg="add del">
        <pc:chgData name="Alex BALAN" userId="948d4335-1098-4a2f-a265-1e00331c0f66" providerId="ADAL" clId="{7448B85B-7693-E84C-98A6-D506DE4E8727}" dt="2020-02-04T14:27:31.462" v="2022" actId="2696"/>
        <pc:sldMkLst>
          <pc:docMk/>
          <pc:sldMk cId="4140385277" sldId="371"/>
        </pc:sldMkLst>
      </pc:sldChg>
      <pc:sldChg chg="add">
        <pc:chgData name="Alex BALAN" userId="948d4335-1098-4a2f-a265-1e00331c0f66" providerId="ADAL" clId="{7448B85B-7693-E84C-98A6-D506DE4E8727}" dt="2020-02-04T11:01:12.928" v="845"/>
        <pc:sldMkLst>
          <pc:docMk/>
          <pc:sldMk cId="2030232937" sldId="37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18D8A2D-4C11-AD4B-9C18-0D74CEDE754C}" type="datetimeFigureOut">
              <a:rPr lang="en-US" smtClean="0"/>
              <a:t>2/12/20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4884DEB-6CE4-A345-9E53-5B46C6FEB194}" type="slidenum">
              <a:rPr lang="en-US" smtClean="0"/>
              <a:t>‹#›</a:t>
            </a:fld>
            <a:endParaRPr lang="en-US" dirty="0"/>
          </a:p>
        </p:txBody>
      </p:sp>
    </p:spTree>
    <p:extLst>
      <p:ext uri="{BB962C8B-B14F-4D97-AF65-F5344CB8AC3E}">
        <p14:creationId xmlns:p14="http://schemas.microsoft.com/office/powerpoint/2010/main" val="23069188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BCFA83-08B1-2F44-95C6-2CABC424890B}" type="datetimeFigureOut">
              <a:rPr lang="en-US" smtClean="0"/>
              <a:t>2/12/20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735D0F-15CB-5241-8DA7-9EC6F9751AD5}" type="slidenum">
              <a:rPr lang="en-US" smtClean="0"/>
              <a:t>‹#›</a:t>
            </a:fld>
            <a:endParaRPr lang="en-US" dirty="0"/>
          </a:p>
        </p:txBody>
      </p:sp>
    </p:spTree>
    <p:extLst>
      <p:ext uri="{BB962C8B-B14F-4D97-AF65-F5344CB8AC3E}">
        <p14:creationId xmlns:p14="http://schemas.microsoft.com/office/powerpoint/2010/main" val="2646081332"/>
      </p:ext>
    </p:extLst>
  </p:cSld>
  <p:clrMap bg1="lt1" tx1="dk1" bg2="lt2" tx2="dk2" accent1="accent1" accent2="accent2" accent3="accent3" accent4="accent4" accent5="accent5" accent6="accent6" hlink="hlink" folHlink="folHlink"/>
  <p:hf hdr="0" ftr="0" dt="0"/>
  <p:notesStyle>
    <a:lvl1pPr marL="0" algn="l" defTabSz="609570" rtl="0" eaLnBrk="1" latinLnBrk="0" hangingPunct="1">
      <a:defRPr sz="1600" kern="1200">
        <a:solidFill>
          <a:schemeClr val="tx1"/>
        </a:solidFill>
        <a:latin typeface="+mn-lt"/>
        <a:ea typeface="+mn-ea"/>
        <a:cs typeface="+mn-cs"/>
      </a:defRPr>
    </a:lvl1pPr>
    <a:lvl2pPr marL="609570" algn="l" defTabSz="609570" rtl="0" eaLnBrk="1" latinLnBrk="0" hangingPunct="1">
      <a:defRPr sz="1600" kern="1200">
        <a:solidFill>
          <a:schemeClr val="tx1"/>
        </a:solidFill>
        <a:latin typeface="+mn-lt"/>
        <a:ea typeface="+mn-ea"/>
        <a:cs typeface="+mn-cs"/>
      </a:defRPr>
    </a:lvl2pPr>
    <a:lvl3pPr marL="1219140" algn="l" defTabSz="609570" rtl="0" eaLnBrk="1" latinLnBrk="0" hangingPunct="1">
      <a:defRPr sz="1600" kern="1200">
        <a:solidFill>
          <a:schemeClr val="tx1"/>
        </a:solidFill>
        <a:latin typeface="+mn-lt"/>
        <a:ea typeface="+mn-ea"/>
        <a:cs typeface="+mn-cs"/>
      </a:defRPr>
    </a:lvl3pPr>
    <a:lvl4pPr marL="1828709" algn="l" defTabSz="609570" rtl="0" eaLnBrk="1" latinLnBrk="0" hangingPunct="1">
      <a:defRPr sz="1600" kern="1200">
        <a:solidFill>
          <a:schemeClr val="tx1"/>
        </a:solidFill>
        <a:latin typeface="+mn-lt"/>
        <a:ea typeface="+mn-ea"/>
        <a:cs typeface="+mn-cs"/>
      </a:defRPr>
    </a:lvl4pPr>
    <a:lvl5pPr marL="2438278" algn="l" defTabSz="609570" rtl="0" eaLnBrk="1" latinLnBrk="0" hangingPunct="1">
      <a:defRPr sz="1600" kern="1200">
        <a:solidFill>
          <a:schemeClr val="tx1"/>
        </a:solidFill>
        <a:latin typeface="+mn-lt"/>
        <a:ea typeface="+mn-ea"/>
        <a:cs typeface="+mn-cs"/>
      </a:defRPr>
    </a:lvl5pPr>
    <a:lvl6pPr marL="3047848" algn="l" defTabSz="609570" rtl="0" eaLnBrk="1" latinLnBrk="0" hangingPunct="1">
      <a:defRPr sz="1600" kern="1200">
        <a:solidFill>
          <a:schemeClr val="tx1"/>
        </a:solidFill>
        <a:latin typeface="+mn-lt"/>
        <a:ea typeface="+mn-ea"/>
        <a:cs typeface="+mn-cs"/>
      </a:defRPr>
    </a:lvl6pPr>
    <a:lvl7pPr marL="3657418" algn="l" defTabSz="609570" rtl="0" eaLnBrk="1" latinLnBrk="0" hangingPunct="1">
      <a:defRPr sz="1600" kern="1200">
        <a:solidFill>
          <a:schemeClr val="tx1"/>
        </a:solidFill>
        <a:latin typeface="+mn-lt"/>
        <a:ea typeface="+mn-ea"/>
        <a:cs typeface="+mn-cs"/>
      </a:defRPr>
    </a:lvl7pPr>
    <a:lvl8pPr marL="4266987" algn="l" defTabSz="609570" rtl="0" eaLnBrk="1" latinLnBrk="0" hangingPunct="1">
      <a:defRPr sz="1600" kern="1200">
        <a:solidFill>
          <a:schemeClr val="tx1"/>
        </a:solidFill>
        <a:latin typeface="+mn-lt"/>
        <a:ea typeface="+mn-ea"/>
        <a:cs typeface="+mn-cs"/>
      </a:defRPr>
    </a:lvl8pPr>
    <a:lvl9pPr marL="4876557" algn="l" defTabSz="6095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0281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27522" y="124846"/>
            <a:ext cx="9983772" cy="1126372"/>
          </a:xfrm>
        </p:spPr>
        <p:txBody>
          <a:bodyPr/>
          <a:lstStyle>
            <a:lvl1pPr>
              <a:lnSpc>
                <a:spcPct val="90000"/>
              </a:lnSpc>
              <a:defRPr b="1" i="0">
                <a:solidFill>
                  <a:schemeClr val="tx2"/>
                </a:solidFill>
              </a:defRPr>
            </a:lvl1pPr>
          </a:lstStyle>
          <a:p>
            <a:r>
              <a:rPr lang="en-GB"/>
              <a:t>Click to edit Master title style</a:t>
            </a:r>
            <a:endParaRPr lang="en-US" dirty="0"/>
          </a:p>
        </p:txBody>
      </p:sp>
      <p:sp>
        <p:nvSpPr>
          <p:cNvPr id="6" name="Slide Number Placeholder 5"/>
          <p:cNvSpPr>
            <a:spLocks noGrp="1"/>
          </p:cNvSpPr>
          <p:nvPr>
            <p:ph type="sldNum" sz="quarter" idx="12"/>
          </p:nvPr>
        </p:nvSpPr>
        <p:spPr>
          <a:xfrm>
            <a:off x="5362210" y="6359176"/>
            <a:ext cx="1401804" cy="365125"/>
          </a:xfrm>
          <a:prstGeom prst="rect">
            <a:avLst/>
          </a:prstGeom>
        </p:spPr>
        <p:txBody>
          <a:bodyPr/>
          <a:lstStyle/>
          <a:p>
            <a:fld id="{F56C8676-1494-424A-9EE1-69F4EB666BA8}" type="slidenum">
              <a:rPr lang="en-US" smtClean="0"/>
              <a:t>‹#›</a:t>
            </a:fld>
            <a:endParaRPr lang="en-US" dirty="0"/>
          </a:p>
        </p:txBody>
      </p:sp>
      <p:sp>
        <p:nvSpPr>
          <p:cNvPr id="8" name="Content Placeholder 2"/>
          <p:cNvSpPr>
            <a:spLocks noGrp="1"/>
          </p:cNvSpPr>
          <p:nvPr>
            <p:ph idx="4294967295"/>
          </p:nvPr>
        </p:nvSpPr>
        <p:spPr>
          <a:xfrm>
            <a:off x="648778" y="1368490"/>
            <a:ext cx="11102737" cy="4695844"/>
          </a:xfrm>
        </p:spPr>
        <p:txBody>
          <a:bodyPr/>
          <a:lstStyle>
            <a:lvl1pPr>
              <a:lnSpc>
                <a:spcPct val="95000"/>
              </a:lnSpc>
              <a:defRPr/>
            </a:lvl1pPr>
          </a:lstStyle>
          <a:p>
            <a:pPr lvl="0"/>
            <a:r>
              <a:rPr lang="en-GB"/>
              <a:t>Click to edit Master text styles</a:t>
            </a:r>
          </a:p>
        </p:txBody>
      </p:sp>
    </p:spTree>
    <p:extLst>
      <p:ext uri="{BB962C8B-B14F-4D97-AF65-F5344CB8AC3E}">
        <p14:creationId xmlns:p14="http://schemas.microsoft.com/office/powerpoint/2010/main" val="3635508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ransi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hasCustomPrompt="1"/>
          </p:nvPr>
        </p:nvSpPr>
        <p:spPr>
          <a:xfrm>
            <a:off x="1860550" y="2878081"/>
            <a:ext cx="7382977" cy="1724467"/>
          </a:xfrm>
        </p:spPr>
        <p:txBody>
          <a:bodyPr anchor="ctr" anchorCtr="0">
            <a:normAutofit/>
          </a:bodyPr>
          <a:lstStyle>
            <a:lvl1pPr algn="l">
              <a:lnSpc>
                <a:spcPct val="100000"/>
              </a:lnSpc>
              <a:defRPr sz="3733" b="1" i="0" cap="none" baseline="0">
                <a:solidFill>
                  <a:schemeClr val="bg1"/>
                </a:solidFill>
                <a:latin typeface="Calibri"/>
                <a:cs typeface="Arial"/>
              </a:defRPr>
            </a:lvl1pPr>
          </a:lstStyle>
          <a:p>
            <a:r>
              <a:rPr lang="en-US" dirty="0"/>
              <a:t>Transition Slide / </a:t>
            </a:r>
            <a:br>
              <a:rPr lang="en-US" dirty="0"/>
            </a:br>
            <a:r>
              <a:rPr lang="en-US" dirty="0"/>
              <a:t>Section Title option 1</a:t>
            </a:r>
          </a:p>
        </p:txBody>
      </p:sp>
      <p:sp>
        <p:nvSpPr>
          <p:cNvPr id="4" name="Text Placeholder 3"/>
          <p:cNvSpPr>
            <a:spLocks noGrp="1"/>
          </p:cNvSpPr>
          <p:nvPr>
            <p:ph type="body" sz="quarter" idx="10" hasCustomPrompt="1"/>
          </p:nvPr>
        </p:nvSpPr>
        <p:spPr>
          <a:xfrm>
            <a:off x="1860549" y="4627868"/>
            <a:ext cx="7382976" cy="919960"/>
          </a:xfrm>
        </p:spPr>
        <p:txBody>
          <a:bodyPr anchor="ctr" anchorCtr="0">
            <a:noAutofit/>
          </a:bodyPr>
          <a:lstStyle>
            <a:lvl1pPr marL="0" indent="0">
              <a:buFontTx/>
              <a:buNone/>
              <a:defRPr sz="2400" b="1" i="0">
                <a:solidFill>
                  <a:schemeClr val="bg1"/>
                </a:solidFill>
                <a:latin typeface="Calibri"/>
              </a:defRPr>
            </a:lvl1pPr>
            <a:lvl2pPr marL="402317" indent="0">
              <a:buFontTx/>
              <a:buNone/>
              <a:defRPr sz="2400" b="1" i="0">
                <a:solidFill>
                  <a:schemeClr val="tx2"/>
                </a:solidFill>
                <a:latin typeface="Calibri"/>
              </a:defRPr>
            </a:lvl2pPr>
            <a:lvl3pPr marL="731484" indent="0">
              <a:buFontTx/>
              <a:buNone/>
              <a:defRPr sz="2400" b="1" i="0">
                <a:solidFill>
                  <a:schemeClr val="tx2"/>
                </a:solidFill>
                <a:latin typeface="Calibri"/>
              </a:defRPr>
            </a:lvl3pPr>
            <a:lvl4pPr marL="1060651" indent="0">
              <a:buFontTx/>
              <a:buNone/>
              <a:defRPr sz="2400" b="1" i="0">
                <a:solidFill>
                  <a:schemeClr val="tx2"/>
                </a:solidFill>
                <a:latin typeface="Calibri"/>
              </a:defRPr>
            </a:lvl4pPr>
            <a:lvl5pPr marL="1414202" indent="0">
              <a:buFontTx/>
              <a:buNone/>
              <a:defRPr sz="2400" b="1" i="0">
                <a:solidFill>
                  <a:schemeClr val="tx2"/>
                </a:solidFill>
                <a:latin typeface="Calibri"/>
              </a:defRPr>
            </a:lvl5pPr>
          </a:lstStyle>
          <a:p>
            <a:pPr lvl="0"/>
            <a:r>
              <a:rPr lang="en-US" dirty="0"/>
              <a:t>Subhead if needed</a:t>
            </a:r>
          </a:p>
        </p:txBody>
      </p:sp>
      <p:pic>
        <p:nvPicPr>
          <p:cNvPr id="8" name="Picture 7">
            <a:extLst>
              <a:ext uri="{FF2B5EF4-FFF2-40B4-BE49-F238E27FC236}">
                <a16:creationId xmlns:a16="http://schemas.microsoft.com/office/drawing/2014/main" id="{7A5BD643-9670-5C42-81D2-FB2FB1F29A72}"/>
              </a:ext>
            </a:extLst>
          </p:cNvPr>
          <p:cNvPicPr>
            <a:picLocks noChangeAspect="1"/>
          </p:cNvPicPr>
          <p:nvPr/>
        </p:nvPicPr>
        <p:blipFill>
          <a:blip r:embed="rId3"/>
          <a:stretch>
            <a:fillRect/>
          </a:stretch>
        </p:blipFill>
        <p:spPr>
          <a:xfrm>
            <a:off x="717550" y="622629"/>
            <a:ext cx="4991100" cy="393700"/>
          </a:xfrm>
          <a:prstGeom prst="rect">
            <a:avLst/>
          </a:prstGeom>
        </p:spPr>
      </p:pic>
      <p:pic>
        <p:nvPicPr>
          <p:cNvPr id="9" name="Picture 8">
            <a:extLst>
              <a:ext uri="{FF2B5EF4-FFF2-40B4-BE49-F238E27FC236}">
                <a16:creationId xmlns:a16="http://schemas.microsoft.com/office/drawing/2014/main" id="{29D02E5D-3D0F-C544-AC6D-127FEE3C6C24}"/>
              </a:ext>
            </a:extLst>
          </p:cNvPr>
          <p:cNvPicPr>
            <a:picLocks noChangeAspect="1"/>
          </p:cNvPicPr>
          <p:nvPr userDrawn="1"/>
        </p:nvPicPr>
        <p:blipFill>
          <a:blip r:embed="rId3"/>
          <a:stretch>
            <a:fillRect/>
          </a:stretch>
        </p:blipFill>
        <p:spPr>
          <a:xfrm>
            <a:off x="717550" y="622629"/>
            <a:ext cx="4991100" cy="393700"/>
          </a:xfrm>
          <a:prstGeom prst="rect">
            <a:avLst/>
          </a:prstGeom>
        </p:spPr>
      </p:pic>
      <p:sp>
        <p:nvSpPr>
          <p:cNvPr id="11" name="TextBox 10">
            <a:extLst>
              <a:ext uri="{FF2B5EF4-FFF2-40B4-BE49-F238E27FC236}">
                <a16:creationId xmlns:a16="http://schemas.microsoft.com/office/drawing/2014/main" id="{C72E240A-CDAD-6644-AD84-F0DAEFDDAB38}"/>
              </a:ext>
            </a:extLst>
          </p:cNvPr>
          <p:cNvSpPr txBox="1"/>
          <p:nvPr userDrawn="1"/>
        </p:nvSpPr>
        <p:spPr>
          <a:xfrm>
            <a:off x="11463183" y="6554595"/>
            <a:ext cx="609995" cy="215444"/>
          </a:xfrm>
          <a:prstGeom prst="rect">
            <a:avLst/>
          </a:prstGeom>
          <a:noFill/>
        </p:spPr>
        <p:txBody>
          <a:bodyPr wrap="square" lIns="0" tIns="0" rIns="0" bIns="0" rtlCol="0" anchor="ctr" anchorCtr="0">
            <a:spAutoFit/>
          </a:bodyPr>
          <a:lstStyle/>
          <a:p>
            <a:pPr algn="ctr"/>
            <a:r>
              <a:rPr lang="en-US" sz="1400" b="0" i="0" spc="0" dirty="0">
                <a:solidFill>
                  <a:schemeClr val="bg1"/>
                </a:solidFill>
                <a:latin typeface="Arial"/>
                <a:cs typeface="Arial"/>
              </a:rPr>
              <a:t>#RSAC</a:t>
            </a:r>
          </a:p>
        </p:txBody>
      </p:sp>
      <p:pic>
        <p:nvPicPr>
          <p:cNvPr id="13" name="Picture 12">
            <a:extLst>
              <a:ext uri="{FF2B5EF4-FFF2-40B4-BE49-F238E27FC236}">
                <a16:creationId xmlns:a16="http://schemas.microsoft.com/office/drawing/2014/main" id="{06C3C585-2DC8-0542-981C-CF445DEB36FE}"/>
              </a:ext>
            </a:extLst>
          </p:cNvPr>
          <p:cNvPicPr>
            <a:picLocks noChangeAspect="1"/>
          </p:cNvPicPr>
          <p:nvPr userDrawn="1"/>
        </p:nvPicPr>
        <p:blipFill>
          <a:blip r:embed="rId4"/>
          <a:stretch>
            <a:fillRect/>
          </a:stretch>
        </p:blipFill>
        <p:spPr>
          <a:xfrm>
            <a:off x="10744125" y="398040"/>
            <a:ext cx="1272243" cy="557126"/>
          </a:xfrm>
          <a:prstGeom prst="rect">
            <a:avLst/>
          </a:prstGeom>
        </p:spPr>
      </p:pic>
    </p:spTree>
    <p:extLst>
      <p:ext uri="{BB962C8B-B14F-4D97-AF65-F5344CB8AC3E}">
        <p14:creationId xmlns:p14="http://schemas.microsoft.com/office/powerpoint/2010/main" val="4044395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1_Transi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hasCustomPrompt="1"/>
          </p:nvPr>
        </p:nvSpPr>
        <p:spPr>
          <a:xfrm>
            <a:off x="1860550" y="2878081"/>
            <a:ext cx="7382977" cy="1724467"/>
          </a:xfrm>
        </p:spPr>
        <p:txBody>
          <a:bodyPr anchor="ctr" anchorCtr="0">
            <a:normAutofit/>
          </a:bodyPr>
          <a:lstStyle>
            <a:lvl1pPr algn="l">
              <a:lnSpc>
                <a:spcPct val="100000"/>
              </a:lnSpc>
              <a:defRPr sz="3733" b="1" i="0" cap="none" baseline="0">
                <a:solidFill>
                  <a:schemeClr val="bg1"/>
                </a:solidFill>
                <a:latin typeface="Calibri"/>
                <a:cs typeface="Arial"/>
              </a:defRPr>
            </a:lvl1pPr>
          </a:lstStyle>
          <a:p>
            <a:r>
              <a:rPr lang="en-US" dirty="0"/>
              <a:t>Transition Slide / </a:t>
            </a:r>
            <a:br>
              <a:rPr lang="en-US" dirty="0"/>
            </a:br>
            <a:r>
              <a:rPr lang="en-US" dirty="0"/>
              <a:t>Section Title option 2</a:t>
            </a:r>
          </a:p>
        </p:txBody>
      </p:sp>
      <p:sp>
        <p:nvSpPr>
          <p:cNvPr id="4" name="Text Placeholder 3"/>
          <p:cNvSpPr>
            <a:spLocks noGrp="1"/>
          </p:cNvSpPr>
          <p:nvPr>
            <p:ph type="body" sz="quarter" idx="10" hasCustomPrompt="1"/>
          </p:nvPr>
        </p:nvSpPr>
        <p:spPr>
          <a:xfrm>
            <a:off x="1860549" y="4627868"/>
            <a:ext cx="7382976" cy="919960"/>
          </a:xfrm>
        </p:spPr>
        <p:txBody>
          <a:bodyPr anchor="ctr" anchorCtr="0">
            <a:noAutofit/>
          </a:bodyPr>
          <a:lstStyle>
            <a:lvl1pPr marL="0" indent="0">
              <a:buFontTx/>
              <a:buNone/>
              <a:defRPr sz="2400" b="1" i="0">
                <a:solidFill>
                  <a:schemeClr val="bg1"/>
                </a:solidFill>
                <a:latin typeface="Calibri"/>
              </a:defRPr>
            </a:lvl1pPr>
            <a:lvl2pPr marL="402317" indent="0">
              <a:buFontTx/>
              <a:buNone/>
              <a:defRPr sz="2400" b="1" i="0">
                <a:solidFill>
                  <a:schemeClr val="tx2"/>
                </a:solidFill>
                <a:latin typeface="Calibri"/>
              </a:defRPr>
            </a:lvl2pPr>
            <a:lvl3pPr marL="731484" indent="0">
              <a:buFontTx/>
              <a:buNone/>
              <a:defRPr sz="2400" b="1" i="0">
                <a:solidFill>
                  <a:schemeClr val="tx2"/>
                </a:solidFill>
                <a:latin typeface="Calibri"/>
              </a:defRPr>
            </a:lvl3pPr>
            <a:lvl4pPr marL="1060651" indent="0">
              <a:buFontTx/>
              <a:buNone/>
              <a:defRPr sz="2400" b="1" i="0">
                <a:solidFill>
                  <a:schemeClr val="tx2"/>
                </a:solidFill>
                <a:latin typeface="Calibri"/>
              </a:defRPr>
            </a:lvl4pPr>
            <a:lvl5pPr marL="1414202" indent="0">
              <a:buFontTx/>
              <a:buNone/>
              <a:defRPr sz="2400" b="1" i="0">
                <a:solidFill>
                  <a:schemeClr val="tx2"/>
                </a:solidFill>
                <a:latin typeface="Calibri"/>
              </a:defRPr>
            </a:lvl5pPr>
          </a:lstStyle>
          <a:p>
            <a:pPr lvl="0"/>
            <a:r>
              <a:rPr lang="en-US" dirty="0"/>
              <a:t>Subhead if needed</a:t>
            </a:r>
          </a:p>
        </p:txBody>
      </p:sp>
      <p:pic>
        <p:nvPicPr>
          <p:cNvPr id="8" name="Picture 7">
            <a:extLst>
              <a:ext uri="{FF2B5EF4-FFF2-40B4-BE49-F238E27FC236}">
                <a16:creationId xmlns:a16="http://schemas.microsoft.com/office/drawing/2014/main" id="{7A5BD643-9670-5C42-81D2-FB2FB1F29A72}"/>
              </a:ext>
            </a:extLst>
          </p:cNvPr>
          <p:cNvPicPr>
            <a:picLocks noChangeAspect="1"/>
          </p:cNvPicPr>
          <p:nvPr/>
        </p:nvPicPr>
        <p:blipFill>
          <a:blip r:embed="rId3"/>
          <a:stretch>
            <a:fillRect/>
          </a:stretch>
        </p:blipFill>
        <p:spPr>
          <a:xfrm>
            <a:off x="717550" y="622629"/>
            <a:ext cx="4991100" cy="393700"/>
          </a:xfrm>
          <a:prstGeom prst="rect">
            <a:avLst/>
          </a:prstGeom>
        </p:spPr>
      </p:pic>
      <p:pic>
        <p:nvPicPr>
          <p:cNvPr id="9" name="Picture 8">
            <a:extLst>
              <a:ext uri="{FF2B5EF4-FFF2-40B4-BE49-F238E27FC236}">
                <a16:creationId xmlns:a16="http://schemas.microsoft.com/office/drawing/2014/main" id="{B804472D-E0FC-1444-A984-A1E635627D99}"/>
              </a:ext>
            </a:extLst>
          </p:cNvPr>
          <p:cNvPicPr>
            <a:picLocks noChangeAspect="1"/>
          </p:cNvPicPr>
          <p:nvPr userDrawn="1"/>
        </p:nvPicPr>
        <p:blipFill>
          <a:blip r:embed="rId3"/>
          <a:stretch>
            <a:fillRect/>
          </a:stretch>
        </p:blipFill>
        <p:spPr>
          <a:xfrm>
            <a:off x="717550" y="622629"/>
            <a:ext cx="4991100" cy="393700"/>
          </a:xfrm>
          <a:prstGeom prst="rect">
            <a:avLst/>
          </a:prstGeom>
        </p:spPr>
      </p:pic>
      <p:sp>
        <p:nvSpPr>
          <p:cNvPr id="11" name="TextBox 10">
            <a:extLst>
              <a:ext uri="{FF2B5EF4-FFF2-40B4-BE49-F238E27FC236}">
                <a16:creationId xmlns:a16="http://schemas.microsoft.com/office/drawing/2014/main" id="{D42B8960-3434-7044-B7B3-FF40E66CAFC3}"/>
              </a:ext>
            </a:extLst>
          </p:cNvPr>
          <p:cNvSpPr txBox="1"/>
          <p:nvPr userDrawn="1"/>
        </p:nvSpPr>
        <p:spPr>
          <a:xfrm>
            <a:off x="11463183" y="6554595"/>
            <a:ext cx="609995" cy="215444"/>
          </a:xfrm>
          <a:prstGeom prst="rect">
            <a:avLst/>
          </a:prstGeom>
          <a:noFill/>
        </p:spPr>
        <p:txBody>
          <a:bodyPr wrap="square" lIns="0" tIns="0" rIns="0" bIns="0" rtlCol="0" anchor="ctr" anchorCtr="0">
            <a:spAutoFit/>
          </a:bodyPr>
          <a:lstStyle/>
          <a:p>
            <a:pPr algn="ctr"/>
            <a:r>
              <a:rPr lang="en-US" sz="1400" b="0" i="0" spc="0" dirty="0">
                <a:solidFill>
                  <a:schemeClr val="bg1"/>
                </a:solidFill>
                <a:latin typeface="Arial"/>
                <a:cs typeface="Arial"/>
              </a:rPr>
              <a:t>#RSAC</a:t>
            </a:r>
          </a:p>
        </p:txBody>
      </p:sp>
      <p:pic>
        <p:nvPicPr>
          <p:cNvPr id="13" name="Picture 12">
            <a:extLst>
              <a:ext uri="{FF2B5EF4-FFF2-40B4-BE49-F238E27FC236}">
                <a16:creationId xmlns:a16="http://schemas.microsoft.com/office/drawing/2014/main" id="{D113FEF4-6ED1-B142-9C0A-FE21336AD92E}"/>
              </a:ext>
            </a:extLst>
          </p:cNvPr>
          <p:cNvPicPr>
            <a:picLocks noChangeAspect="1"/>
          </p:cNvPicPr>
          <p:nvPr userDrawn="1"/>
        </p:nvPicPr>
        <p:blipFill>
          <a:blip r:embed="rId4"/>
          <a:stretch>
            <a:fillRect/>
          </a:stretch>
        </p:blipFill>
        <p:spPr>
          <a:xfrm>
            <a:off x="10744125" y="398040"/>
            <a:ext cx="1272243" cy="557126"/>
          </a:xfrm>
          <a:prstGeom prst="rect">
            <a:avLst/>
          </a:prstGeom>
        </p:spPr>
      </p:pic>
    </p:spTree>
    <p:extLst>
      <p:ext uri="{BB962C8B-B14F-4D97-AF65-F5344CB8AC3E}">
        <p14:creationId xmlns:p14="http://schemas.microsoft.com/office/powerpoint/2010/main" val="2827082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2_Transi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hasCustomPrompt="1"/>
          </p:nvPr>
        </p:nvSpPr>
        <p:spPr>
          <a:xfrm>
            <a:off x="1860550" y="2878081"/>
            <a:ext cx="7382977" cy="1724467"/>
          </a:xfrm>
        </p:spPr>
        <p:txBody>
          <a:bodyPr anchor="ctr" anchorCtr="0">
            <a:normAutofit/>
          </a:bodyPr>
          <a:lstStyle>
            <a:lvl1pPr algn="l">
              <a:lnSpc>
                <a:spcPct val="100000"/>
              </a:lnSpc>
              <a:defRPr sz="3733" b="1" i="0" cap="none" baseline="0">
                <a:solidFill>
                  <a:schemeClr val="bg1"/>
                </a:solidFill>
                <a:latin typeface="Calibri"/>
                <a:cs typeface="Arial"/>
              </a:defRPr>
            </a:lvl1pPr>
          </a:lstStyle>
          <a:p>
            <a:r>
              <a:rPr lang="en-US" dirty="0"/>
              <a:t>Transition Slide / </a:t>
            </a:r>
            <a:br>
              <a:rPr lang="en-US" dirty="0"/>
            </a:br>
            <a:r>
              <a:rPr lang="en-US" dirty="0"/>
              <a:t>Section Title option 3</a:t>
            </a:r>
          </a:p>
        </p:txBody>
      </p:sp>
      <p:sp>
        <p:nvSpPr>
          <p:cNvPr id="4" name="Text Placeholder 3"/>
          <p:cNvSpPr>
            <a:spLocks noGrp="1"/>
          </p:cNvSpPr>
          <p:nvPr>
            <p:ph type="body" sz="quarter" idx="10" hasCustomPrompt="1"/>
          </p:nvPr>
        </p:nvSpPr>
        <p:spPr>
          <a:xfrm>
            <a:off x="1860549" y="4627868"/>
            <a:ext cx="7382976" cy="919960"/>
          </a:xfrm>
        </p:spPr>
        <p:txBody>
          <a:bodyPr anchor="ctr" anchorCtr="0">
            <a:noAutofit/>
          </a:bodyPr>
          <a:lstStyle>
            <a:lvl1pPr marL="0" indent="0">
              <a:buFontTx/>
              <a:buNone/>
              <a:defRPr sz="2400" b="1" i="0">
                <a:solidFill>
                  <a:schemeClr val="bg1"/>
                </a:solidFill>
                <a:latin typeface="Calibri"/>
              </a:defRPr>
            </a:lvl1pPr>
            <a:lvl2pPr marL="402317" indent="0">
              <a:buFontTx/>
              <a:buNone/>
              <a:defRPr sz="2400" b="1" i="0">
                <a:solidFill>
                  <a:schemeClr val="tx2"/>
                </a:solidFill>
                <a:latin typeface="Calibri"/>
              </a:defRPr>
            </a:lvl2pPr>
            <a:lvl3pPr marL="731484" indent="0">
              <a:buFontTx/>
              <a:buNone/>
              <a:defRPr sz="2400" b="1" i="0">
                <a:solidFill>
                  <a:schemeClr val="tx2"/>
                </a:solidFill>
                <a:latin typeface="Calibri"/>
              </a:defRPr>
            </a:lvl3pPr>
            <a:lvl4pPr marL="1060651" indent="0">
              <a:buFontTx/>
              <a:buNone/>
              <a:defRPr sz="2400" b="1" i="0">
                <a:solidFill>
                  <a:schemeClr val="tx2"/>
                </a:solidFill>
                <a:latin typeface="Calibri"/>
              </a:defRPr>
            </a:lvl4pPr>
            <a:lvl5pPr marL="1414202" indent="0">
              <a:buFontTx/>
              <a:buNone/>
              <a:defRPr sz="2400" b="1" i="0">
                <a:solidFill>
                  <a:schemeClr val="tx2"/>
                </a:solidFill>
                <a:latin typeface="Calibri"/>
              </a:defRPr>
            </a:lvl5pPr>
          </a:lstStyle>
          <a:p>
            <a:pPr lvl="0"/>
            <a:r>
              <a:rPr lang="en-US" dirty="0"/>
              <a:t>Subhead if needed</a:t>
            </a:r>
          </a:p>
        </p:txBody>
      </p:sp>
      <p:pic>
        <p:nvPicPr>
          <p:cNvPr id="8" name="Picture 7">
            <a:extLst>
              <a:ext uri="{FF2B5EF4-FFF2-40B4-BE49-F238E27FC236}">
                <a16:creationId xmlns:a16="http://schemas.microsoft.com/office/drawing/2014/main" id="{7A5BD643-9670-5C42-81D2-FB2FB1F29A72}"/>
              </a:ext>
            </a:extLst>
          </p:cNvPr>
          <p:cNvPicPr>
            <a:picLocks noChangeAspect="1"/>
          </p:cNvPicPr>
          <p:nvPr/>
        </p:nvPicPr>
        <p:blipFill>
          <a:blip r:embed="rId3"/>
          <a:stretch>
            <a:fillRect/>
          </a:stretch>
        </p:blipFill>
        <p:spPr>
          <a:xfrm>
            <a:off x="717550" y="622629"/>
            <a:ext cx="4991100" cy="393700"/>
          </a:xfrm>
          <a:prstGeom prst="rect">
            <a:avLst/>
          </a:prstGeom>
        </p:spPr>
      </p:pic>
      <p:pic>
        <p:nvPicPr>
          <p:cNvPr id="9" name="Picture 8">
            <a:extLst>
              <a:ext uri="{FF2B5EF4-FFF2-40B4-BE49-F238E27FC236}">
                <a16:creationId xmlns:a16="http://schemas.microsoft.com/office/drawing/2014/main" id="{6E400CFF-583C-5B41-A29D-5AC577558009}"/>
              </a:ext>
            </a:extLst>
          </p:cNvPr>
          <p:cNvPicPr>
            <a:picLocks noChangeAspect="1"/>
          </p:cNvPicPr>
          <p:nvPr userDrawn="1"/>
        </p:nvPicPr>
        <p:blipFill>
          <a:blip r:embed="rId3"/>
          <a:stretch>
            <a:fillRect/>
          </a:stretch>
        </p:blipFill>
        <p:spPr>
          <a:xfrm>
            <a:off x="717550" y="622629"/>
            <a:ext cx="4991100" cy="393700"/>
          </a:xfrm>
          <a:prstGeom prst="rect">
            <a:avLst/>
          </a:prstGeom>
        </p:spPr>
      </p:pic>
      <p:sp>
        <p:nvSpPr>
          <p:cNvPr id="11" name="TextBox 10">
            <a:extLst>
              <a:ext uri="{FF2B5EF4-FFF2-40B4-BE49-F238E27FC236}">
                <a16:creationId xmlns:a16="http://schemas.microsoft.com/office/drawing/2014/main" id="{738F29CE-C57A-BA46-A964-AB6EFF16559E}"/>
              </a:ext>
            </a:extLst>
          </p:cNvPr>
          <p:cNvSpPr txBox="1"/>
          <p:nvPr userDrawn="1"/>
        </p:nvSpPr>
        <p:spPr>
          <a:xfrm>
            <a:off x="11463183" y="6554595"/>
            <a:ext cx="609995" cy="215444"/>
          </a:xfrm>
          <a:prstGeom prst="rect">
            <a:avLst/>
          </a:prstGeom>
          <a:noFill/>
        </p:spPr>
        <p:txBody>
          <a:bodyPr wrap="square" lIns="0" tIns="0" rIns="0" bIns="0" rtlCol="0" anchor="ctr" anchorCtr="0">
            <a:spAutoFit/>
          </a:bodyPr>
          <a:lstStyle/>
          <a:p>
            <a:pPr algn="ctr"/>
            <a:r>
              <a:rPr lang="en-US" sz="1400" b="0" i="0" spc="0" dirty="0">
                <a:solidFill>
                  <a:schemeClr val="bg1"/>
                </a:solidFill>
                <a:latin typeface="Arial"/>
                <a:cs typeface="Arial"/>
              </a:rPr>
              <a:t>#RSAC</a:t>
            </a:r>
          </a:p>
        </p:txBody>
      </p:sp>
      <p:pic>
        <p:nvPicPr>
          <p:cNvPr id="13" name="Picture 12">
            <a:extLst>
              <a:ext uri="{FF2B5EF4-FFF2-40B4-BE49-F238E27FC236}">
                <a16:creationId xmlns:a16="http://schemas.microsoft.com/office/drawing/2014/main" id="{63AB6A56-AE2E-3B4F-AC36-519ED465D1F9}"/>
              </a:ext>
            </a:extLst>
          </p:cNvPr>
          <p:cNvPicPr>
            <a:picLocks noChangeAspect="1"/>
          </p:cNvPicPr>
          <p:nvPr userDrawn="1"/>
        </p:nvPicPr>
        <p:blipFill>
          <a:blip r:embed="rId4"/>
          <a:stretch>
            <a:fillRect/>
          </a:stretch>
        </p:blipFill>
        <p:spPr>
          <a:xfrm>
            <a:off x="10744125" y="398040"/>
            <a:ext cx="1272243" cy="557126"/>
          </a:xfrm>
          <a:prstGeom prst="rect">
            <a:avLst/>
          </a:prstGeom>
        </p:spPr>
      </p:pic>
    </p:spTree>
    <p:extLst>
      <p:ext uri="{BB962C8B-B14F-4D97-AF65-F5344CB8AC3E}">
        <p14:creationId xmlns:p14="http://schemas.microsoft.com/office/powerpoint/2010/main" val="394131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Slide">
    <p:spTree>
      <p:nvGrpSpPr>
        <p:cNvPr id="1" name=""/>
        <p:cNvGrpSpPr/>
        <p:nvPr/>
      </p:nvGrpSpPr>
      <p:grpSpPr>
        <a:xfrm>
          <a:off x="0" y="0"/>
          <a:ext cx="0" cy="0"/>
          <a:chOff x="0" y="0"/>
          <a:chExt cx="0" cy="0"/>
        </a:xfrm>
      </p:grpSpPr>
      <p:sp>
        <p:nvSpPr>
          <p:cNvPr id="4" name="Rectangle 3"/>
          <p:cNvSpPr/>
          <p:nvPr/>
        </p:nvSpPr>
        <p:spPr>
          <a:xfrm>
            <a:off x="3" y="0"/>
            <a:ext cx="1219199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endParaRPr lang="en-US" sz="3200"/>
          </a:p>
        </p:txBody>
      </p:sp>
      <p:sp>
        <p:nvSpPr>
          <p:cNvPr id="2" name="Title 1"/>
          <p:cNvSpPr>
            <a:spLocks noGrp="1"/>
          </p:cNvSpPr>
          <p:nvPr>
            <p:ph type="title"/>
          </p:nvPr>
        </p:nvSpPr>
        <p:spPr>
          <a:xfrm>
            <a:off x="628952" y="105175"/>
            <a:ext cx="10692193" cy="1131101"/>
          </a:xfrm>
        </p:spPr>
        <p:txBody>
          <a:bodyPr/>
          <a:lstStyle>
            <a:lvl1pPr>
              <a:defRPr>
                <a:solidFill>
                  <a:schemeClr val="tx2"/>
                </a:solidFill>
              </a:defRPr>
            </a:lvl1pPr>
          </a:lstStyle>
          <a:p>
            <a:r>
              <a:rPr lang="en-GB"/>
              <a:t>Click to edit Master title style</a:t>
            </a:r>
            <a:endParaRPr lang="en-US" dirty="0"/>
          </a:p>
        </p:txBody>
      </p:sp>
    </p:spTree>
    <p:extLst>
      <p:ext uri="{BB962C8B-B14F-4D97-AF65-F5344CB8AC3E}">
        <p14:creationId xmlns:p14="http://schemas.microsoft.com/office/powerpoint/2010/main" val="334191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one speak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4380CE4-935E-0847-A6AC-4ADA58D0B365}"/>
              </a:ext>
            </a:extLst>
          </p:cNvPr>
          <p:cNvSpPr txBox="1"/>
          <p:nvPr/>
        </p:nvSpPr>
        <p:spPr>
          <a:xfrm>
            <a:off x="11463183" y="6554595"/>
            <a:ext cx="609995" cy="215444"/>
          </a:xfrm>
          <a:prstGeom prst="rect">
            <a:avLst/>
          </a:prstGeom>
          <a:noFill/>
        </p:spPr>
        <p:txBody>
          <a:bodyPr wrap="square" lIns="0" tIns="0" rIns="0" bIns="0" rtlCol="0" anchor="ctr" anchorCtr="0">
            <a:spAutoFit/>
          </a:bodyPr>
          <a:lstStyle/>
          <a:p>
            <a:pPr algn="ctr"/>
            <a:r>
              <a:rPr lang="en-US" sz="1400" b="0" i="0" spc="0" dirty="0">
                <a:solidFill>
                  <a:schemeClr val="bg2"/>
                </a:solidFill>
                <a:latin typeface="Arial"/>
                <a:cs typeface="Arial"/>
              </a:rPr>
              <a:t>#RSAC</a:t>
            </a:r>
          </a:p>
        </p:txBody>
      </p:sp>
      <p:sp>
        <p:nvSpPr>
          <p:cNvPr id="11" name="TextBox 10">
            <a:extLst>
              <a:ext uri="{FF2B5EF4-FFF2-40B4-BE49-F238E27FC236}">
                <a16:creationId xmlns:a16="http://schemas.microsoft.com/office/drawing/2014/main" id="{457DAAF9-CE9E-8941-9948-22CE028B238F}"/>
              </a:ext>
            </a:extLst>
          </p:cNvPr>
          <p:cNvSpPr txBox="1"/>
          <p:nvPr/>
        </p:nvSpPr>
        <p:spPr>
          <a:xfrm>
            <a:off x="708163" y="2335625"/>
            <a:ext cx="1360687" cy="276999"/>
          </a:xfrm>
          <a:prstGeom prst="rect">
            <a:avLst/>
          </a:prstGeom>
          <a:noFill/>
        </p:spPr>
        <p:txBody>
          <a:bodyPr wrap="square" lIns="0" tIns="0" rIns="0" bIns="0" rtlCol="0">
            <a:spAutoFit/>
          </a:bodyPr>
          <a:lstStyle/>
          <a:p>
            <a:r>
              <a:rPr lang="en-US" sz="1800" dirty="0">
                <a:solidFill>
                  <a:schemeClr val="accent1"/>
                </a:solidFill>
                <a:latin typeface="Calibri"/>
                <a:cs typeface="Calibri"/>
              </a:rPr>
              <a:t>SESSION ID:</a:t>
            </a:r>
          </a:p>
        </p:txBody>
      </p:sp>
      <p:sp>
        <p:nvSpPr>
          <p:cNvPr id="8" name="Text Placeholder 7"/>
          <p:cNvSpPr>
            <a:spLocks noGrp="1"/>
          </p:cNvSpPr>
          <p:nvPr>
            <p:ph type="body" sz="quarter" idx="11" hasCustomPrompt="1"/>
          </p:nvPr>
        </p:nvSpPr>
        <p:spPr>
          <a:xfrm>
            <a:off x="722191" y="4856006"/>
            <a:ext cx="7812209" cy="513761"/>
          </a:xfrm>
          <a:prstGeom prst="rect">
            <a:avLst/>
          </a:prstGeom>
        </p:spPr>
        <p:txBody>
          <a:bodyPr lIns="0" tIns="0" rIns="0" bIns="0" anchor="b" anchorCtr="0">
            <a:noAutofit/>
          </a:bodyPr>
          <a:lstStyle>
            <a:lvl1pPr marL="0" indent="0" algn="l" defTabSz="609570" rtl="0" eaLnBrk="1" latinLnBrk="0" hangingPunct="1">
              <a:lnSpc>
                <a:spcPct val="95000"/>
              </a:lnSpc>
              <a:spcAft>
                <a:spcPts val="0"/>
              </a:spcAft>
              <a:buFontTx/>
              <a:buNone/>
              <a:defRPr lang="en-US" sz="2000" b="1" kern="1200" dirty="0" smtClean="0">
                <a:solidFill>
                  <a:schemeClr val="tx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Speaker Name</a:t>
            </a:r>
          </a:p>
        </p:txBody>
      </p:sp>
      <p:sp>
        <p:nvSpPr>
          <p:cNvPr id="12" name="Title 1"/>
          <p:cNvSpPr>
            <a:spLocks noGrp="1"/>
          </p:cNvSpPr>
          <p:nvPr>
            <p:ph type="ctrTitle" hasCustomPrompt="1"/>
          </p:nvPr>
        </p:nvSpPr>
        <p:spPr>
          <a:xfrm>
            <a:off x="683509" y="2875403"/>
            <a:ext cx="7948861" cy="1711877"/>
          </a:xfrm>
        </p:spPr>
        <p:txBody>
          <a:bodyPr anchor="t" anchorCtr="0">
            <a:normAutofit/>
          </a:bodyPr>
          <a:lstStyle>
            <a:lvl1pPr algn="l">
              <a:lnSpc>
                <a:spcPct val="85000"/>
              </a:lnSpc>
              <a:defRPr sz="4000" b="1" i="0" cap="none" baseline="0">
                <a:solidFill>
                  <a:schemeClr val="bg1"/>
                </a:solidFill>
                <a:latin typeface="Calibri"/>
                <a:cs typeface="Calibri"/>
              </a:defRPr>
            </a:lvl1pPr>
          </a:lstStyle>
          <a:p>
            <a:r>
              <a:rPr lang="en-US" dirty="0"/>
              <a:t>Session Title: Calibri Bold 40pt Initial Caps, Up To Three Lines In Length</a:t>
            </a:r>
          </a:p>
        </p:txBody>
      </p:sp>
      <p:sp>
        <p:nvSpPr>
          <p:cNvPr id="14" name="Text Placeholder 4"/>
          <p:cNvSpPr>
            <a:spLocks noGrp="1"/>
          </p:cNvSpPr>
          <p:nvPr>
            <p:ph type="body" sz="quarter" idx="10" hasCustomPrompt="1"/>
          </p:nvPr>
        </p:nvSpPr>
        <p:spPr>
          <a:xfrm>
            <a:off x="1858096" y="2340822"/>
            <a:ext cx="1360687" cy="246739"/>
          </a:xfrm>
          <a:prstGeom prst="rect">
            <a:avLst/>
          </a:prstGeom>
        </p:spPr>
        <p:txBody>
          <a:bodyPr lIns="0" tIns="0" rIns="0" bIns="0">
            <a:noAutofit/>
          </a:bodyPr>
          <a:lstStyle>
            <a:lvl1pPr marL="0" indent="0">
              <a:lnSpc>
                <a:spcPct val="100000"/>
              </a:lnSpc>
              <a:spcAft>
                <a:spcPts val="0"/>
              </a:spcAft>
              <a:buFontTx/>
              <a:buNone/>
              <a:defRPr lang="en-US" sz="1800" b="1" kern="1200" dirty="0" smtClean="0">
                <a:solidFill>
                  <a:schemeClr val="accent1"/>
                </a:solidFill>
                <a:latin typeface="Calibri"/>
                <a:ea typeface="+mn-ea"/>
                <a:cs typeface="Calibri"/>
              </a:defRPr>
            </a:lvl1pPr>
          </a:lstStyle>
          <a:p>
            <a:pPr lvl="0"/>
            <a:r>
              <a:rPr lang="en-US" dirty="0"/>
              <a:t>XXXX-XXXX</a:t>
            </a:r>
          </a:p>
        </p:txBody>
      </p:sp>
      <p:sp>
        <p:nvSpPr>
          <p:cNvPr id="3" name="Text Placeholder 2"/>
          <p:cNvSpPr>
            <a:spLocks noGrp="1"/>
          </p:cNvSpPr>
          <p:nvPr>
            <p:ph type="body" sz="quarter" idx="13" hasCustomPrompt="1"/>
          </p:nvPr>
        </p:nvSpPr>
        <p:spPr>
          <a:xfrm>
            <a:off x="722195" y="5459220"/>
            <a:ext cx="7812205" cy="1246613"/>
          </a:xfrm>
        </p:spPr>
        <p:txBody>
          <a:bodyPr lIns="0" tIns="0" rIns="0" bIns="0">
            <a:normAutofit/>
          </a:bodyPr>
          <a:lstStyle>
            <a:lvl1pPr marL="0" indent="0" algn="l">
              <a:lnSpc>
                <a:spcPct val="100000"/>
              </a:lnSpc>
              <a:spcBef>
                <a:spcPts val="0"/>
              </a:spcBef>
              <a:spcAft>
                <a:spcPts val="0"/>
              </a:spcAft>
              <a:buFontTx/>
              <a:buNone/>
              <a:defRPr sz="1800" b="0" i="0" baseline="0">
                <a:solidFill>
                  <a:schemeClr val="tx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Speaker Title</a:t>
            </a:r>
            <a:br>
              <a:rPr lang="en-US" dirty="0"/>
            </a:br>
            <a:r>
              <a:rPr lang="en-US" dirty="0"/>
              <a:t>Company/Organization</a:t>
            </a:r>
            <a:br>
              <a:rPr lang="en-US" dirty="0"/>
            </a:br>
            <a:r>
              <a:rPr lang="en-US" dirty="0"/>
              <a:t>@Twitter handle</a:t>
            </a:r>
          </a:p>
        </p:txBody>
      </p:sp>
      <p:pic>
        <p:nvPicPr>
          <p:cNvPr id="17" name="Picture 16">
            <a:extLst>
              <a:ext uri="{FF2B5EF4-FFF2-40B4-BE49-F238E27FC236}">
                <a16:creationId xmlns:a16="http://schemas.microsoft.com/office/drawing/2014/main" id="{A380AA3A-ACE7-B042-B6B9-FDF5E1F17031}"/>
              </a:ext>
            </a:extLst>
          </p:cNvPr>
          <p:cNvPicPr>
            <a:picLocks noChangeAspect="1"/>
          </p:cNvPicPr>
          <p:nvPr userDrawn="1"/>
        </p:nvPicPr>
        <p:blipFill>
          <a:blip r:embed="rId3"/>
          <a:stretch>
            <a:fillRect/>
          </a:stretch>
        </p:blipFill>
        <p:spPr>
          <a:xfrm>
            <a:off x="8083346" y="569987"/>
            <a:ext cx="3429891" cy="268479"/>
          </a:xfrm>
          <a:prstGeom prst="rect">
            <a:avLst/>
          </a:prstGeom>
        </p:spPr>
      </p:pic>
      <p:pic>
        <p:nvPicPr>
          <p:cNvPr id="18" name="Picture 17">
            <a:extLst>
              <a:ext uri="{FF2B5EF4-FFF2-40B4-BE49-F238E27FC236}">
                <a16:creationId xmlns:a16="http://schemas.microsoft.com/office/drawing/2014/main" id="{D7CD1135-9249-394A-BAE0-7B06B401DC2B}"/>
              </a:ext>
            </a:extLst>
          </p:cNvPr>
          <p:cNvPicPr>
            <a:picLocks noChangeAspect="1"/>
          </p:cNvPicPr>
          <p:nvPr userDrawn="1"/>
        </p:nvPicPr>
        <p:blipFill>
          <a:blip r:embed="rId4"/>
          <a:stretch>
            <a:fillRect/>
          </a:stretch>
        </p:blipFill>
        <p:spPr>
          <a:xfrm>
            <a:off x="8083346" y="1309359"/>
            <a:ext cx="1446096" cy="431496"/>
          </a:xfrm>
          <a:prstGeom prst="rect">
            <a:avLst/>
          </a:prstGeom>
        </p:spPr>
      </p:pic>
      <p:pic>
        <p:nvPicPr>
          <p:cNvPr id="21" name="Picture 20">
            <a:extLst>
              <a:ext uri="{FF2B5EF4-FFF2-40B4-BE49-F238E27FC236}">
                <a16:creationId xmlns:a16="http://schemas.microsoft.com/office/drawing/2014/main" id="{2CA8DCB4-E8A4-0947-88C3-9DF6751C444E}"/>
              </a:ext>
            </a:extLst>
          </p:cNvPr>
          <p:cNvPicPr>
            <a:picLocks noChangeAspect="1"/>
          </p:cNvPicPr>
          <p:nvPr userDrawn="1"/>
        </p:nvPicPr>
        <p:blipFill>
          <a:blip r:embed="rId5"/>
          <a:stretch>
            <a:fillRect/>
          </a:stretch>
        </p:blipFill>
        <p:spPr>
          <a:xfrm>
            <a:off x="678763" y="556132"/>
            <a:ext cx="4558255" cy="500907"/>
          </a:xfrm>
          <a:prstGeom prst="rect">
            <a:avLst/>
          </a:prstGeom>
        </p:spPr>
      </p:pic>
    </p:spTree>
    <p:extLst>
      <p:ext uri="{BB962C8B-B14F-4D97-AF65-F5344CB8AC3E}">
        <p14:creationId xmlns:p14="http://schemas.microsoft.com/office/powerpoint/2010/main" val="3844229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2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4380CE4-935E-0847-A6AC-4ADA58D0B365}"/>
              </a:ext>
            </a:extLst>
          </p:cNvPr>
          <p:cNvSpPr txBox="1"/>
          <p:nvPr/>
        </p:nvSpPr>
        <p:spPr>
          <a:xfrm>
            <a:off x="11463183" y="6554595"/>
            <a:ext cx="609995" cy="215444"/>
          </a:xfrm>
          <a:prstGeom prst="rect">
            <a:avLst/>
          </a:prstGeom>
          <a:noFill/>
        </p:spPr>
        <p:txBody>
          <a:bodyPr wrap="square" lIns="0" tIns="0" rIns="0" bIns="0" rtlCol="0" anchor="ctr" anchorCtr="0">
            <a:spAutoFit/>
          </a:bodyPr>
          <a:lstStyle/>
          <a:p>
            <a:pPr algn="ctr"/>
            <a:r>
              <a:rPr lang="en-US" sz="1400" b="0" i="0" spc="0" dirty="0">
                <a:solidFill>
                  <a:schemeClr val="bg2"/>
                </a:solidFill>
                <a:latin typeface="Arial"/>
                <a:cs typeface="Arial"/>
              </a:rPr>
              <a:t>#RSAC</a:t>
            </a:r>
          </a:p>
        </p:txBody>
      </p:sp>
      <p:sp>
        <p:nvSpPr>
          <p:cNvPr id="11" name="TextBox 10">
            <a:extLst>
              <a:ext uri="{FF2B5EF4-FFF2-40B4-BE49-F238E27FC236}">
                <a16:creationId xmlns:a16="http://schemas.microsoft.com/office/drawing/2014/main" id="{457DAAF9-CE9E-8941-9948-22CE028B238F}"/>
              </a:ext>
            </a:extLst>
          </p:cNvPr>
          <p:cNvSpPr txBox="1"/>
          <p:nvPr/>
        </p:nvSpPr>
        <p:spPr>
          <a:xfrm>
            <a:off x="708163" y="2335625"/>
            <a:ext cx="1360687" cy="276999"/>
          </a:xfrm>
          <a:prstGeom prst="rect">
            <a:avLst/>
          </a:prstGeom>
          <a:noFill/>
        </p:spPr>
        <p:txBody>
          <a:bodyPr wrap="square" lIns="0" tIns="0" rIns="0" bIns="0" rtlCol="0">
            <a:spAutoFit/>
          </a:bodyPr>
          <a:lstStyle/>
          <a:p>
            <a:r>
              <a:rPr lang="en-US" sz="1800" dirty="0">
                <a:solidFill>
                  <a:schemeClr val="accent1"/>
                </a:solidFill>
                <a:latin typeface="Calibri"/>
                <a:cs typeface="Calibri"/>
              </a:rPr>
              <a:t>SESSION ID:</a:t>
            </a:r>
          </a:p>
        </p:txBody>
      </p:sp>
      <p:sp>
        <p:nvSpPr>
          <p:cNvPr id="8" name="Text Placeholder 7"/>
          <p:cNvSpPr>
            <a:spLocks noGrp="1"/>
          </p:cNvSpPr>
          <p:nvPr>
            <p:ph type="body" sz="quarter" idx="11" hasCustomPrompt="1"/>
          </p:nvPr>
        </p:nvSpPr>
        <p:spPr>
          <a:xfrm>
            <a:off x="722191" y="4856006"/>
            <a:ext cx="5350659" cy="513761"/>
          </a:xfrm>
          <a:prstGeom prst="rect">
            <a:avLst/>
          </a:prstGeom>
        </p:spPr>
        <p:txBody>
          <a:bodyPr lIns="0" tIns="0" rIns="0" bIns="0" anchor="b" anchorCtr="0">
            <a:noAutofit/>
          </a:bodyPr>
          <a:lstStyle>
            <a:lvl1pPr marL="0" indent="0" algn="l" defTabSz="609570" rtl="0" eaLnBrk="1" latinLnBrk="0" hangingPunct="1">
              <a:lnSpc>
                <a:spcPct val="95000"/>
              </a:lnSpc>
              <a:spcAft>
                <a:spcPts val="0"/>
              </a:spcAft>
              <a:buFontTx/>
              <a:buNone/>
              <a:defRPr lang="en-US" sz="2000" b="1" kern="1200" dirty="0" smtClean="0">
                <a:solidFill>
                  <a:schemeClr val="tx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Co-Speaker Name 1</a:t>
            </a:r>
          </a:p>
        </p:txBody>
      </p:sp>
      <p:sp>
        <p:nvSpPr>
          <p:cNvPr id="12" name="Title 1"/>
          <p:cNvSpPr>
            <a:spLocks noGrp="1"/>
          </p:cNvSpPr>
          <p:nvPr>
            <p:ph type="ctrTitle" hasCustomPrompt="1"/>
          </p:nvPr>
        </p:nvSpPr>
        <p:spPr>
          <a:xfrm>
            <a:off x="683509" y="2875403"/>
            <a:ext cx="7994325" cy="1711877"/>
          </a:xfrm>
        </p:spPr>
        <p:txBody>
          <a:bodyPr anchor="t" anchorCtr="0">
            <a:normAutofit/>
          </a:bodyPr>
          <a:lstStyle>
            <a:lvl1pPr algn="l">
              <a:lnSpc>
                <a:spcPct val="85000"/>
              </a:lnSpc>
              <a:defRPr sz="4000" b="1" i="0" cap="none" baseline="0">
                <a:solidFill>
                  <a:schemeClr val="bg1"/>
                </a:solidFill>
                <a:latin typeface="Calibri"/>
                <a:cs typeface="Calibri"/>
              </a:defRPr>
            </a:lvl1pPr>
          </a:lstStyle>
          <a:p>
            <a:r>
              <a:rPr lang="en-US" dirty="0"/>
              <a:t>Session Title: Calibri Bold 40pt Initial Caps, Up To Three Lines In Length</a:t>
            </a:r>
          </a:p>
        </p:txBody>
      </p:sp>
      <p:sp>
        <p:nvSpPr>
          <p:cNvPr id="14" name="Text Placeholder 4"/>
          <p:cNvSpPr>
            <a:spLocks noGrp="1"/>
          </p:cNvSpPr>
          <p:nvPr>
            <p:ph type="body" sz="quarter" idx="10" hasCustomPrompt="1"/>
          </p:nvPr>
        </p:nvSpPr>
        <p:spPr>
          <a:xfrm>
            <a:off x="1858096" y="2340822"/>
            <a:ext cx="1360687" cy="246739"/>
          </a:xfrm>
          <a:prstGeom prst="rect">
            <a:avLst/>
          </a:prstGeom>
        </p:spPr>
        <p:txBody>
          <a:bodyPr lIns="0" tIns="0" rIns="0" bIns="0">
            <a:noAutofit/>
          </a:bodyPr>
          <a:lstStyle>
            <a:lvl1pPr marL="0" indent="0">
              <a:lnSpc>
                <a:spcPct val="100000"/>
              </a:lnSpc>
              <a:spcAft>
                <a:spcPts val="0"/>
              </a:spcAft>
              <a:buFontTx/>
              <a:buNone/>
              <a:defRPr lang="en-US" sz="1800" b="1" kern="1200" dirty="0" smtClean="0">
                <a:solidFill>
                  <a:schemeClr val="accent1"/>
                </a:solidFill>
                <a:latin typeface="Calibri"/>
                <a:ea typeface="+mn-ea"/>
                <a:cs typeface="Calibri"/>
              </a:defRPr>
            </a:lvl1pPr>
          </a:lstStyle>
          <a:p>
            <a:pPr lvl="0"/>
            <a:r>
              <a:rPr lang="en-US" dirty="0"/>
              <a:t>XXXX-XXXX</a:t>
            </a:r>
          </a:p>
        </p:txBody>
      </p:sp>
      <p:sp>
        <p:nvSpPr>
          <p:cNvPr id="3" name="Text Placeholder 2"/>
          <p:cNvSpPr>
            <a:spLocks noGrp="1"/>
          </p:cNvSpPr>
          <p:nvPr>
            <p:ph type="body" sz="quarter" idx="13" hasCustomPrompt="1"/>
          </p:nvPr>
        </p:nvSpPr>
        <p:spPr>
          <a:xfrm>
            <a:off x="722195" y="5459220"/>
            <a:ext cx="5350655" cy="1246613"/>
          </a:xfrm>
        </p:spPr>
        <p:txBody>
          <a:bodyPr lIns="0" tIns="0" rIns="0" bIns="0">
            <a:normAutofit/>
          </a:bodyPr>
          <a:lstStyle>
            <a:lvl1pPr marL="0" indent="0" algn="l">
              <a:lnSpc>
                <a:spcPct val="100000"/>
              </a:lnSpc>
              <a:spcBef>
                <a:spcPts val="0"/>
              </a:spcBef>
              <a:spcAft>
                <a:spcPts val="0"/>
              </a:spcAft>
              <a:buFontTx/>
              <a:buNone/>
              <a:defRPr sz="1800" b="0" i="0" baseline="0">
                <a:solidFill>
                  <a:schemeClr val="tx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Speaker Title</a:t>
            </a:r>
            <a:br>
              <a:rPr lang="en-US" dirty="0"/>
            </a:br>
            <a:r>
              <a:rPr lang="en-US" dirty="0"/>
              <a:t>Company/Organization</a:t>
            </a:r>
            <a:br>
              <a:rPr lang="en-US" dirty="0"/>
            </a:br>
            <a:r>
              <a:rPr lang="en-US" dirty="0"/>
              <a:t>@Twitter handle</a:t>
            </a:r>
          </a:p>
        </p:txBody>
      </p:sp>
      <p:sp>
        <p:nvSpPr>
          <p:cNvPr id="15" name="Text Placeholder 7">
            <a:extLst>
              <a:ext uri="{FF2B5EF4-FFF2-40B4-BE49-F238E27FC236}">
                <a16:creationId xmlns:a16="http://schemas.microsoft.com/office/drawing/2014/main" id="{22E8A053-B03C-BD47-94D5-76713C1F666A}"/>
              </a:ext>
            </a:extLst>
          </p:cNvPr>
          <p:cNvSpPr>
            <a:spLocks noGrp="1"/>
          </p:cNvSpPr>
          <p:nvPr>
            <p:ph type="body" sz="quarter" idx="14" hasCustomPrompt="1"/>
          </p:nvPr>
        </p:nvSpPr>
        <p:spPr>
          <a:xfrm>
            <a:off x="6352026" y="4856006"/>
            <a:ext cx="5350659" cy="513761"/>
          </a:xfrm>
          <a:prstGeom prst="rect">
            <a:avLst/>
          </a:prstGeom>
        </p:spPr>
        <p:txBody>
          <a:bodyPr lIns="0" tIns="0" rIns="0" bIns="0" anchor="b" anchorCtr="0">
            <a:noAutofit/>
          </a:bodyPr>
          <a:lstStyle>
            <a:lvl1pPr marL="0" indent="0" algn="l" defTabSz="609570" rtl="0" eaLnBrk="1" latinLnBrk="0" hangingPunct="1">
              <a:lnSpc>
                <a:spcPct val="95000"/>
              </a:lnSpc>
              <a:spcAft>
                <a:spcPts val="0"/>
              </a:spcAft>
              <a:buFontTx/>
              <a:buNone/>
              <a:defRPr lang="en-US" sz="2000" b="1" kern="1200" dirty="0" smtClean="0">
                <a:solidFill>
                  <a:schemeClr val="tx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Co-Speaker Name 2</a:t>
            </a:r>
          </a:p>
        </p:txBody>
      </p:sp>
      <p:sp>
        <p:nvSpPr>
          <p:cNvPr id="16" name="Text Placeholder 2">
            <a:extLst>
              <a:ext uri="{FF2B5EF4-FFF2-40B4-BE49-F238E27FC236}">
                <a16:creationId xmlns:a16="http://schemas.microsoft.com/office/drawing/2014/main" id="{D4CA146B-7A3A-604C-8E1D-86787B33B416}"/>
              </a:ext>
            </a:extLst>
          </p:cNvPr>
          <p:cNvSpPr>
            <a:spLocks noGrp="1"/>
          </p:cNvSpPr>
          <p:nvPr>
            <p:ph type="body" sz="quarter" idx="15" hasCustomPrompt="1"/>
          </p:nvPr>
        </p:nvSpPr>
        <p:spPr>
          <a:xfrm>
            <a:off x="6352030" y="5459220"/>
            <a:ext cx="5350655" cy="1246613"/>
          </a:xfrm>
        </p:spPr>
        <p:txBody>
          <a:bodyPr lIns="0" tIns="0" rIns="0" bIns="0">
            <a:normAutofit/>
          </a:bodyPr>
          <a:lstStyle>
            <a:lvl1pPr marL="0" indent="0" algn="l">
              <a:lnSpc>
                <a:spcPct val="100000"/>
              </a:lnSpc>
              <a:spcBef>
                <a:spcPts val="0"/>
              </a:spcBef>
              <a:spcAft>
                <a:spcPts val="0"/>
              </a:spcAft>
              <a:buFontTx/>
              <a:buNone/>
              <a:defRPr sz="1800" b="0" i="0" baseline="0">
                <a:solidFill>
                  <a:schemeClr val="tx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Speaker Title</a:t>
            </a:r>
            <a:br>
              <a:rPr lang="en-US" dirty="0"/>
            </a:br>
            <a:r>
              <a:rPr lang="en-US" dirty="0"/>
              <a:t>Company/Organization</a:t>
            </a:r>
            <a:br>
              <a:rPr lang="en-US" dirty="0"/>
            </a:br>
            <a:r>
              <a:rPr lang="en-US" dirty="0"/>
              <a:t>@Twitter handle</a:t>
            </a:r>
          </a:p>
        </p:txBody>
      </p:sp>
      <p:pic>
        <p:nvPicPr>
          <p:cNvPr id="24" name="Picture 23">
            <a:extLst>
              <a:ext uri="{FF2B5EF4-FFF2-40B4-BE49-F238E27FC236}">
                <a16:creationId xmlns:a16="http://schemas.microsoft.com/office/drawing/2014/main" id="{7AFFFBC9-2A63-9542-8BB2-5B1B3901C5BC}"/>
              </a:ext>
            </a:extLst>
          </p:cNvPr>
          <p:cNvPicPr>
            <a:picLocks noChangeAspect="1"/>
          </p:cNvPicPr>
          <p:nvPr userDrawn="1"/>
        </p:nvPicPr>
        <p:blipFill>
          <a:blip r:embed="rId3"/>
          <a:stretch>
            <a:fillRect/>
          </a:stretch>
        </p:blipFill>
        <p:spPr>
          <a:xfrm>
            <a:off x="8083346" y="569987"/>
            <a:ext cx="3429891" cy="268479"/>
          </a:xfrm>
          <a:prstGeom prst="rect">
            <a:avLst/>
          </a:prstGeom>
        </p:spPr>
      </p:pic>
      <p:pic>
        <p:nvPicPr>
          <p:cNvPr id="25" name="Picture 24">
            <a:extLst>
              <a:ext uri="{FF2B5EF4-FFF2-40B4-BE49-F238E27FC236}">
                <a16:creationId xmlns:a16="http://schemas.microsoft.com/office/drawing/2014/main" id="{6173C20C-33A4-D94B-A6AE-E06ECE51C158}"/>
              </a:ext>
            </a:extLst>
          </p:cNvPr>
          <p:cNvPicPr>
            <a:picLocks noChangeAspect="1"/>
          </p:cNvPicPr>
          <p:nvPr userDrawn="1"/>
        </p:nvPicPr>
        <p:blipFill>
          <a:blip r:embed="rId4"/>
          <a:stretch>
            <a:fillRect/>
          </a:stretch>
        </p:blipFill>
        <p:spPr>
          <a:xfrm>
            <a:off x="8083346" y="1309359"/>
            <a:ext cx="1446096" cy="431496"/>
          </a:xfrm>
          <a:prstGeom prst="rect">
            <a:avLst/>
          </a:prstGeom>
        </p:spPr>
      </p:pic>
      <p:pic>
        <p:nvPicPr>
          <p:cNvPr id="27" name="Picture 26">
            <a:extLst>
              <a:ext uri="{FF2B5EF4-FFF2-40B4-BE49-F238E27FC236}">
                <a16:creationId xmlns:a16="http://schemas.microsoft.com/office/drawing/2014/main" id="{1E9767F3-426C-B848-BEA7-7F9DD23421F8}"/>
              </a:ext>
            </a:extLst>
          </p:cNvPr>
          <p:cNvPicPr>
            <a:picLocks noChangeAspect="1"/>
          </p:cNvPicPr>
          <p:nvPr userDrawn="1"/>
        </p:nvPicPr>
        <p:blipFill>
          <a:blip r:embed="rId5"/>
          <a:stretch>
            <a:fillRect/>
          </a:stretch>
        </p:blipFill>
        <p:spPr>
          <a:xfrm>
            <a:off x="678763" y="556132"/>
            <a:ext cx="4558255" cy="500907"/>
          </a:xfrm>
          <a:prstGeom prst="rect">
            <a:avLst/>
          </a:prstGeom>
        </p:spPr>
      </p:pic>
    </p:spTree>
    <p:extLst>
      <p:ext uri="{BB962C8B-B14F-4D97-AF65-F5344CB8AC3E}">
        <p14:creationId xmlns:p14="http://schemas.microsoft.com/office/powerpoint/2010/main" val="17900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 3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4380CE4-935E-0847-A6AC-4ADA58D0B365}"/>
              </a:ext>
            </a:extLst>
          </p:cNvPr>
          <p:cNvSpPr txBox="1"/>
          <p:nvPr/>
        </p:nvSpPr>
        <p:spPr>
          <a:xfrm>
            <a:off x="11463183" y="6554595"/>
            <a:ext cx="609995" cy="215444"/>
          </a:xfrm>
          <a:prstGeom prst="rect">
            <a:avLst/>
          </a:prstGeom>
          <a:noFill/>
        </p:spPr>
        <p:txBody>
          <a:bodyPr wrap="square" lIns="0" tIns="0" rIns="0" bIns="0" rtlCol="0" anchor="ctr" anchorCtr="0">
            <a:spAutoFit/>
          </a:bodyPr>
          <a:lstStyle/>
          <a:p>
            <a:pPr algn="ctr"/>
            <a:r>
              <a:rPr lang="en-US" sz="1400" b="0" i="0" spc="0" dirty="0">
                <a:solidFill>
                  <a:schemeClr val="bg2"/>
                </a:solidFill>
                <a:latin typeface="Arial"/>
                <a:cs typeface="Arial"/>
              </a:rPr>
              <a:t>#RSAC</a:t>
            </a:r>
          </a:p>
        </p:txBody>
      </p:sp>
      <p:sp>
        <p:nvSpPr>
          <p:cNvPr id="11" name="TextBox 10">
            <a:extLst>
              <a:ext uri="{FF2B5EF4-FFF2-40B4-BE49-F238E27FC236}">
                <a16:creationId xmlns:a16="http://schemas.microsoft.com/office/drawing/2014/main" id="{457DAAF9-CE9E-8941-9948-22CE028B238F}"/>
              </a:ext>
            </a:extLst>
          </p:cNvPr>
          <p:cNvSpPr txBox="1"/>
          <p:nvPr/>
        </p:nvSpPr>
        <p:spPr>
          <a:xfrm>
            <a:off x="708163" y="2335625"/>
            <a:ext cx="1360687" cy="276999"/>
          </a:xfrm>
          <a:prstGeom prst="rect">
            <a:avLst/>
          </a:prstGeom>
          <a:noFill/>
        </p:spPr>
        <p:txBody>
          <a:bodyPr wrap="square" lIns="0" tIns="0" rIns="0" bIns="0" rtlCol="0">
            <a:spAutoFit/>
          </a:bodyPr>
          <a:lstStyle/>
          <a:p>
            <a:r>
              <a:rPr lang="en-US" sz="1800" dirty="0">
                <a:solidFill>
                  <a:schemeClr val="accent1"/>
                </a:solidFill>
                <a:latin typeface="Calibri"/>
                <a:cs typeface="Calibri"/>
              </a:rPr>
              <a:t>SESSION ID:</a:t>
            </a:r>
          </a:p>
        </p:txBody>
      </p:sp>
      <p:sp>
        <p:nvSpPr>
          <p:cNvPr id="8" name="Text Placeholder 7"/>
          <p:cNvSpPr>
            <a:spLocks noGrp="1"/>
          </p:cNvSpPr>
          <p:nvPr>
            <p:ph type="body" sz="quarter" idx="11" hasCustomPrompt="1"/>
          </p:nvPr>
        </p:nvSpPr>
        <p:spPr>
          <a:xfrm>
            <a:off x="722193" y="4751831"/>
            <a:ext cx="3664610" cy="513761"/>
          </a:xfrm>
          <a:prstGeom prst="rect">
            <a:avLst/>
          </a:prstGeom>
        </p:spPr>
        <p:txBody>
          <a:bodyPr lIns="0" tIns="0" rIns="0" bIns="0" anchor="b" anchorCtr="0">
            <a:noAutofit/>
          </a:bodyPr>
          <a:lstStyle>
            <a:lvl1pPr marL="0" indent="0" algn="l" defTabSz="609570" rtl="0" eaLnBrk="1" latinLnBrk="0" hangingPunct="1">
              <a:lnSpc>
                <a:spcPct val="95000"/>
              </a:lnSpc>
              <a:spcAft>
                <a:spcPts val="0"/>
              </a:spcAft>
              <a:buFontTx/>
              <a:buNone/>
              <a:defRPr lang="en-US" sz="2000" b="1" kern="1200" dirty="0" smtClean="0">
                <a:solidFill>
                  <a:schemeClr val="tx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Co-Speaker Name 1</a:t>
            </a:r>
          </a:p>
        </p:txBody>
      </p:sp>
      <p:sp>
        <p:nvSpPr>
          <p:cNvPr id="12" name="Title 1"/>
          <p:cNvSpPr>
            <a:spLocks noGrp="1"/>
          </p:cNvSpPr>
          <p:nvPr>
            <p:ph type="ctrTitle" hasCustomPrompt="1"/>
          </p:nvPr>
        </p:nvSpPr>
        <p:spPr>
          <a:xfrm>
            <a:off x="683509" y="2875403"/>
            <a:ext cx="7994325" cy="1711877"/>
          </a:xfrm>
        </p:spPr>
        <p:txBody>
          <a:bodyPr anchor="t" anchorCtr="0">
            <a:normAutofit/>
          </a:bodyPr>
          <a:lstStyle>
            <a:lvl1pPr algn="l">
              <a:lnSpc>
                <a:spcPct val="85000"/>
              </a:lnSpc>
              <a:defRPr sz="4000" b="1" i="0" cap="none" baseline="0">
                <a:solidFill>
                  <a:schemeClr val="bg1"/>
                </a:solidFill>
                <a:latin typeface="Calibri"/>
                <a:cs typeface="Calibri"/>
              </a:defRPr>
            </a:lvl1pPr>
          </a:lstStyle>
          <a:p>
            <a:r>
              <a:rPr lang="en-US" dirty="0"/>
              <a:t>Session Title: Calibri Bold 40pt Initial Caps, Up To Three Lines In Length</a:t>
            </a:r>
          </a:p>
        </p:txBody>
      </p:sp>
      <p:sp>
        <p:nvSpPr>
          <p:cNvPr id="14" name="Text Placeholder 4"/>
          <p:cNvSpPr>
            <a:spLocks noGrp="1"/>
          </p:cNvSpPr>
          <p:nvPr>
            <p:ph type="body" sz="quarter" idx="10" hasCustomPrompt="1"/>
          </p:nvPr>
        </p:nvSpPr>
        <p:spPr>
          <a:xfrm>
            <a:off x="1858096" y="2340822"/>
            <a:ext cx="1360687" cy="246739"/>
          </a:xfrm>
          <a:prstGeom prst="rect">
            <a:avLst/>
          </a:prstGeom>
        </p:spPr>
        <p:txBody>
          <a:bodyPr lIns="0" tIns="0" rIns="0" bIns="0">
            <a:noAutofit/>
          </a:bodyPr>
          <a:lstStyle>
            <a:lvl1pPr marL="0" indent="0">
              <a:lnSpc>
                <a:spcPct val="100000"/>
              </a:lnSpc>
              <a:spcAft>
                <a:spcPts val="0"/>
              </a:spcAft>
              <a:buFontTx/>
              <a:buNone/>
              <a:defRPr lang="en-US" sz="1800" b="1" kern="1200" dirty="0" smtClean="0">
                <a:solidFill>
                  <a:schemeClr val="accent1"/>
                </a:solidFill>
                <a:latin typeface="Calibri"/>
                <a:ea typeface="+mn-ea"/>
                <a:cs typeface="Calibri"/>
              </a:defRPr>
            </a:lvl1pPr>
          </a:lstStyle>
          <a:p>
            <a:pPr lvl="0"/>
            <a:r>
              <a:rPr lang="en-US" dirty="0"/>
              <a:t>XXXX-XXXX</a:t>
            </a:r>
          </a:p>
        </p:txBody>
      </p:sp>
      <p:sp>
        <p:nvSpPr>
          <p:cNvPr id="3" name="Text Placeholder 2"/>
          <p:cNvSpPr>
            <a:spLocks noGrp="1"/>
          </p:cNvSpPr>
          <p:nvPr>
            <p:ph type="body" sz="quarter" idx="13" hasCustomPrompt="1"/>
          </p:nvPr>
        </p:nvSpPr>
        <p:spPr>
          <a:xfrm>
            <a:off x="722196" y="5355045"/>
            <a:ext cx="3664609" cy="1350788"/>
          </a:xfrm>
        </p:spPr>
        <p:txBody>
          <a:bodyPr lIns="0" tIns="0" rIns="0" bIns="0">
            <a:normAutofit/>
          </a:bodyPr>
          <a:lstStyle>
            <a:lvl1pPr marL="274320" indent="-274320" algn="l">
              <a:lnSpc>
                <a:spcPct val="100000"/>
              </a:lnSpc>
              <a:spcBef>
                <a:spcPts val="0"/>
              </a:spcBef>
              <a:spcAft>
                <a:spcPts val="0"/>
              </a:spcAft>
              <a:buFontTx/>
              <a:buNone/>
              <a:defRPr sz="1800" b="0" i="0" baseline="0">
                <a:solidFill>
                  <a:schemeClr val="tx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Speaker Title</a:t>
            </a:r>
            <a:br>
              <a:rPr lang="en-US" dirty="0"/>
            </a:br>
            <a:r>
              <a:rPr lang="en-US" dirty="0"/>
              <a:t>Company/Organization</a:t>
            </a:r>
            <a:br>
              <a:rPr lang="en-US" dirty="0"/>
            </a:br>
            <a:r>
              <a:rPr lang="en-US" dirty="0"/>
              <a:t>@Twitter handle</a:t>
            </a:r>
          </a:p>
        </p:txBody>
      </p:sp>
      <p:sp>
        <p:nvSpPr>
          <p:cNvPr id="33" name="Text Placeholder 7">
            <a:extLst>
              <a:ext uri="{FF2B5EF4-FFF2-40B4-BE49-F238E27FC236}">
                <a16:creationId xmlns:a16="http://schemas.microsoft.com/office/drawing/2014/main" id="{1D728E6B-00E0-E446-8E2B-405CFB44922D}"/>
              </a:ext>
            </a:extLst>
          </p:cNvPr>
          <p:cNvSpPr>
            <a:spLocks noGrp="1"/>
          </p:cNvSpPr>
          <p:nvPr>
            <p:ph type="body" sz="quarter" idx="14" hasCustomPrompt="1"/>
          </p:nvPr>
        </p:nvSpPr>
        <p:spPr>
          <a:xfrm>
            <a:off x="4541839" y="4751831"/>
            <a:ext cx="3664610" cy="513761"/>
          </a:xfrm>
          <a:prstGeom prst="rect">
            <a:avLst/>
          </a:prstGeom>
        </p:spPr>
        <p:txBody>
          <a:bodyPr lIns="0" tIns="0" rIns="0" bIns="0" anchor="b" anchorCtr="0">
            <a:noAutofit/>
          </a:bodyPr>
          <a:lstStyle>
            <a:lvl1pPr marL="0" indent="0" algn="l" defTabSz="609570" rtl="0" eaLnBrk="1" latinLnBrk="0" hangingPunct="1">
              <a:lnSpc>
                <a:spcPct val="95000"/>
              </a:lnSpc>
              <a:spcAft>
                <a:spcPts val="0"/>
              </a:spcAft>
              <a:buFontTx/>
              <a:buNone/>
              <a:defRPr lang="en-US" sz="2000" b="1" kern="1200" dirty="0" smtClean="0">
                <a:solidFill>
                  <a:schemeClr val="tx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Co-Speaker Name 2</a:t>
            </a:r>
          </a:p>
        </p:txBody>
      </p:sp>
      <p:sp>
        <p:nvSpPr>
          <p:cNvPr id="34" name="Text Placeholder 2">
            <a:extLst>
              <a:ext uri="{FF2B5EF4-FFF2-40B4-BE49-F238E27FC236}">
                <a16:creationId xmlns:a16="http://schemas.microsoft.com/office/drawing/2014/main" id="{56FBB65F-8541-D146-BF7F-E6D3E134F1E4}"/>
              </a:ext>
            </a:extLst>
          </p:cNvPr>
          <p:cNvSpPr>
            <a:spLocks noGrp="1"/>
          </p:cNvSpPr>
          <p:nvPr>
            <p:ph type="body" sz="quarter" idx="15" hasCustomPrompt="1"/>
          </p:nvPr>
        </p:nvSpPr>
        <p:spPr>
          <a:xfrm>
            <a:off x="4541842" y="5355045"/>
            <a:ext cx="3664609" cy="1350788"/>
          </a:xfrm>
        </p:spPr>
        <p:txBody>
          <a:bodyPr lIns="0" tIns="0" rIns="0" bIns="0">
            <a:normAutofit/>
          </a:bodyPr>
          <a:lstStyle>
            <a:lvl1pPr marL="274320" indent="-274320" algn="l">
              <a:lnSpc>
                <a:spcPct val="100000"/>
              </a:lnSpc>
              <a:spcBef>
                <a:spcPts val="0"/>
              </a:spcBef>
              <a:spcAft>
                <a:spcPts val="0"/>
              </a:spcAft>
              <a:buFontTx/>
              <a:buNone/>
              <a:defRPr sz="1800" b="0" i="0" baseline="0">
                <a:solidFill>
                  <a:schemeClr val="tx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Speaker Title</a:t>
            </a:r>
            <a:br>
              <a:rPr lang="en-US" dirty="0"/>
            </a:br>
            <a:r>
              <a:rPr lang="en-US" dirty="0"/>
              <a:t>Company/Organization</a:t>
            </a:r>
            <a:br>
              <a:rPr lang="en-US" dirty="0"/>
            </a:br>
            <a:r>
              <a:rPr lang="en-US" dirty="0"/>
              <a:t>@Twitter handle</a:t>
            </a:r>
          </a:p>
        </p:txBody>
      </p:sp>
      <p:sp>
        <p:nvSpPr>
          <p:cNvPr id="35" name="Text Placeholder 7">
            <a:extLst>
              <a:ext uri="{FF2B5EF4-FFF2-40B4-BE49-F238E27FC236}">
                <a16:creationId xmlns:a16="http://schemas.microsoft.com/office/drawing/2014/main" id="{3D78E1C8-04A5-A14D-90AC-3111BC319F1B}"/>
              </a:ext>
            </a:extLst>
          </p:cNvPr>
          <p:cNvSpPr>
            <a:spLocks noGrp="1"/>
          </p:cNvSpPr>
          <p:nvPr>
            <p:ph type="body" sz="quarter" idx="16" hasCustomPrompt="1"/>
          </p:nvPr>
        </p:nvSpPr>
        <p:spPr>
          <a:xfrm>
            <a:off x="8349909" y="4751831"/>
            <a:ext cx="3664610" cy="513761"/>
          </a:xfrm>
          <a:prstGeom prst="rect">
            <a:avLst/>
          </a:prstGeom>
        </p:spPr>
        <p:txBody>
          <a:bodyPr lIns="0" tIns="0" rIns="0" bIns="0" anchor="b" anchorCtr="0">
            <a:noAutofit/>
          </a:bodyPr>
          <a:lstStyle>
            <a:lvl1pPr marL="0" indent="0" algn="l" defTabSz="609570" rtl="0" eaLnBrk="1" latinLnBrk="0" hangingPunct="1">
              <a:lnSpc>
                <a:spcPct val="95000"/>
              </a:lnSpc>
              <a:spcAft>
                <a:spcPts val="0"/>
              </a:spcAft>
              <a:buFontTx/>
              <a:buNone/>
              <a:defRPr lang="en-US" sz="2000" b="1" kern="1200" dirty="0" smtClean="0">
                <a:solidFill>
                  <a:schemeClr val="tx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Co-Speaker Name 3</a:t>
            </a:r>
          </a:p>
        </p:txBody>
      </p:sp>
      <p:sp>
        <p:nvSpPr>
          <p:cNvPr id="36" name="Text Placeholder 2">
            <a:extLst>
              <a:ext uri="{FF2B5EF4-FFF2-40B4-BE49-F238E27FC236}">
                <a16:creationId xmlns:a16="http://schemas.microsoft.com/office/drawing/2014/main" id="{CE5DA050-E108-5C4B-8FF0-6B5279ADB435}"/>
              </a:ext>
            </a:extLst>
          </p:cNvPr>
          <p:cNvSpPr>
            <a:spLocks noGrp="1"/>
          </p:cNvSpPr>
          <p:nvPr>
            <p:ph type="body" sz="quarter" idx="17" hasCustomPrompt="1"/>
          </p:nvPr>
        </p:nvSpPr>
        <p:spPr>
          <a:xfrm>
            <a:off x="8349912" y="5355045"/>
            <a:ext cx="3664609" cy="1350788"/>
          </a:xfrm>
        </p:spPr>
        <p:txBody>
          <a:bodyPr lIns="0" tIns="0" rIns="0" bIns="0">
            <a:normAutofit/>
          </a:bodyPr>
          <a:lstStyle>
            <a:lvl1pPr marL="274320" indent="-274320" algn="l">
              <a:lnSpc>
                <a:spcPct val="100000"/>
              </a:lnSpc>
              <a:spcBef>
                <a:spcPts val="0"/>
              </a:spcBef>
              <a:spcAft>
                <a:spcPts val="0"/>
              </a:spcAft>
              <a:buFontTx/>
              <a:buNone/>
              <a:defRPr sz="1800" b="0" i="0" baseline="0">
                <a:solidFill>
                  <a:schemeClr val="tx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Speaker Title</a:t>
            </a:r>
            <a:br>
              <a:rPr lang="en-US" dirty="0"/>
            </a:br>
            <a:r>
              <a:rPr lang="en-US" dirty="0"/>
              <a:t>Company/Organization</a:t>
            </a:r>
            <a:br>
              <a:rPr lang="en-US" dirty="0"/>
            </a:br>
            <a:r>
              <a:rPr lang="en-US" dirty="0"/>
              <a:t>@Twitter handle</a:t>
            </a:r>
          </a:p>
        </p:txBody>
      </p:sp>
      <p:pic>
        <p:nvPicPr>
          <p:cNvPr id="22" name="Picture 21">
            <a:extLst>
              <a:ext uri="{FF2B5EF4-FFF2-40B4-BE49-F238E27FC236}">
                <a16:creationId xmlns:a16="http://schemas.microsoft.com/office/drawing/2014/main" id="{56878A5D-A348-9446-85C5-7D7CA2180B42}"/>
              </a:ext>
            </a:extLst>
          </p:cNvPr>
          <p:cNvPicPr>
            <a:picLocks noChangeAspect="1"/>
          </p:cNvPicPr>
          <p:nvPr userDrawn="1"/>
        </p:nvPicPr>
        <p:blipFill>
          <a:blip r:embed="rId3"/>
          <a:stretch>
            <a:fillRect/>
          </a:stretch>
        </p:blipFill>
        <p:spPr>
          <a:xfrm>
            <a:off x="8083346" y="569987"/>
            <a:ext cx="3429891" cy="268479"/>
          </a:xfrm>
          <a:prstGeom prst="rect">
            <a:avLst/>
          </a:prstGeom>
        </p:spPr>
      </p:pic>
      <p:pic>
        <p:nvPicPr>
          <p:cNvPr id="23" name="Picture 22">
            <a:extLst>
              <a:ext uri="{FF2B5EF4-FFF2-40B4-BE49-F238E27FC236}">
                <a16:creationId xmlns:a16="http://schemas.microsoft.com/office/drawing/2014/main" id="{4B3A4896-93C5-6D4C-803E-FA82ABCC3DF2}"/>
              </a:ext>
            </a:extLst>
          </p:cNvPr>
          <p:cNvPicPr>
            <a:picLocks noChangeAspect="1"/>
          </p:cNvPicPr>
          <p:nvPr userDrawn="1"/>
        </p:nvPicPr>
        <p:blipFill>
          <a:blip r:embed="rId4"/>
          <a:stretch>
            <a:fillRect/>
          </a:stretch>
        </p:blipFill>
        <p:spPr>
          <a:xfrm>
            <a:off x="8083346" y="1309359"/>
            <a:ext cx="1446096" cy="431496"/>
          </a:xfrm>
          <a:prstGeom prst="rect">
            <a:avLst/>
          </a:prstGeom>
        </p:spPr>
      </p:pic>
      <p:pic>
        <p:nvPicPr>
          <p:cNvPr id="25" name="Picture 24">
            <a:extLst>
              <a:ext uri="{FF2B5EF4-FFF2-40B4-BE49-F238E27FC236}">
                <a16:creationId xmlns:a16="http://schemas.microsoft.com/office/drawing/2014/main" id="{5DDA5ECF-55DA-CE41-AE7C-F8AE2BFED0E0}"/>
              </a:ext>
            </a:extLst>
          </p:cNvPr>
          <p:cNvPicPr>
            <a:picLocks noChangeAspect="1"/>
          </p:cNvPicPr>
          <p:nvPr userDrawn="1"/>
        </p:nvPicPr>
        <p:blipFill>
          <a:blip r:embed="rId5"/>
          <a:stretch>
            <a:fillRect/>
          </a:stretch>
        </p:blipFill>
        <p:spPr>
          <a:xfrm>
            <a:off x="678763" y="556132"/>
            <a:ext cx="4558255" cy="500907"/>
          </a:xfrm>
          <a:prstGeom prst="rect">
            <a:avLst/>
          </a:prstGeom>
        </p:spPr>
      </p:pic>
    </p:spTree>
    <p:extLst>
      <p:ext uri="{BB962C8B-B14F-4D97-AF65-F5344CB8AC3E}">
        <p14:creationId xmlns:p14="http://schemas.microsoft.com/office/powerpoint/2010/main" val="3882782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 4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4380CE4-935E-0847-A6AC-4ADA58D0B365}"/>
              </a:ext>
            </a:extLst>
          </p:cNvPr>
          <p:cNvSpPr txBox="1"/>
          <p:nvPr/>
        </p:nvSpPr>
        <p:spPr>
          <a:xfrm>
            <a:off x="11463183" y="6554595"/>
            <a:ext cx="609995" cy="215444"/>
          </a:xfrm>
          <a:prstGeom prst="rect">
            <a:avLst/>
          </a:prstGeom>
          <a:noFill/>
        </p:spPr>
        <p:txBody>
          <a:bodyPr wrap="square" lIns="0" tIns="0" rIns="0" bIns="0" rtlCol="0" anchor="ctr" anchorCtr="0">
            <a:spAutoFit/>
          </a:bodyPr>
          <a:lstStyle/>
          <a:p>
            <a:pPr algn="ctr"/>
            <a:r>
              <a:rPr lang="en-US" sz="1400" b="0" i="0" spc="0" dirty="0">
                <a:solidFill>
                  <a:schemeClr val="bg2"/>
                </a:solidFill>
                <a:latin typeface="Arial"/>
                <a:cs typeface="Arial"/>
              </a:rPr>
              <a:t>#RSAC</a:t>
            </a:r>
          </a:p>
        </p:txBody>
      </p:sp>
      <p:sp>
        <p:nvSpPr>
          <p:cNvPr id="11" name="TextBox 10">
            <a:extLst>
              <a:ext uri="{FF2B5EF4-FFF2-40B4-BE49-F238E27FC236}">
                <a16:creationId xmlns:a16="http://schemas.microsoft.com/office/drawing/2014/main" id="{457DAAF9-CE9E-8941-9948-22CE028B238F}"/>
              </a:ext>
            </a:extLst>
          </p:cNvPr>
          <p:cNvSpPr txBox="1"/>
          <p:nvPr/>
        </p:nvSpPr>
        <p:spPr>
          <a:xfrm>
            <a:off x="708163" y="2080102"/>
            <a:ext cx="1360687" cy="276999"/>
          </a:xfrm>
          <a:prstGeom prst="rect">
            <a:avLst/>
          </a:prstGeom>
          <a:noFill/>
        </p:spPr>
        <p:txBody>
          <a:bodyPr wrap="square" lIns="0" tIns="0" rIns="0" bIns="0" rtlCol="0">
            <a:spAutoFit/>
          </a:bodyPr>
          <a:lstStyle/>
          <a:p>
            <a:r>
              <a:rPr lang="en-US" sz="1800" dirty="0">
                <a:solidFill>
                  <a:schemeClr val="accent1"/>
                </a:solidFill>
                <a:latin typeface="Calibri"/>
                <a:cs typeface="Calibri"/>
              </a:rPr>
              <a:t>SESSION ID:</a:t>
            </a:r>
          </a:p>
        </p:txBody>
      </p:sp>
      <p:sp>
        <p:nvSpPr>
          <p:cNvPr id="8" name="Text Placeholder 7"/>
          <p:cNvSpPr>
            <a:spLocks noGrp="1"/>
          </p:cNvSpPr>
          <p:nvPr>
            <p:ph type="body" sz="quarter" idx="11" hasCustomPrompt="1"/>
          </p:nvPr>
        </p:nvSpPr>
        <p:spPr>
          <a:xfrm>
            <a:off x="695083" y="4360214"/>
            <a:ext cx="5428107" cy="291920"/>
          </a:xfrm>
          <a:prstGeom prst="rect">
            <a:avLst/>
          </a:prstGeom>
        </p:spPr>
        <p:txBody>
          <a:bodyPr lIns="0" tIns="0" rIns="0" bIns="0" anchor="b" anchorCtr="0">
            <a:noAutofit/>
          </a:bodyPr>
          <a:lstStyle>
            <a:lvl1pPr marL="0" indent="0" algn="l" defTabSz="609570" rtl="0" eaLnBrk="1" latinLnBrk="0" hangingPunct="1">
              <a:lnSpc>
                <a:spcPct val="85000"/>
              </a:lnSpc>
              <a:spcAft>
                <a:spcPts val="0"/>
              </a:spcAft>
              <a:buFontTx/>
              <a:buNone/>
              <a:defRPr lang="en-US" sz="1800" b="1" kern="1200" dirty="0" smtClean="0">
                <a:solidFill>
                  <a:schemeClr val="tx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Co-Speaker Name 1</a:t>
            </a:r>
          </a:p>
        </p:txBody>
      </p:sp>
      <p:sp>
        <p:nvSpPr>
          <p:cNvPr id="12" name="Title 1"/>
          <p:cNvSpPr>
            <a:spLocks noGrp="1"/>
          </p:cNvSpPr>
          <p:nvPr>
            <p:ph type="ctrTitle" hasCustomPrompt="1"/>
          </p:nvPr>
        </p:nvSpPr>
        <p:spPr>
          <a:xfrm>
            <a:off x="683509" y="2528161"/>
            <a:ext cx="7994325" cy="1673449"/>
          </a:xfrm>
        </p:spPr>
        <p:txBody>
          <a:bodyPr anchor="t" anchorCtr="0">
            <a:normAutofit/>
          </a:bodyPr>
          <a:lstStyle>
            <a:lvl1pPr algn="l">
              <a:lnSpc>
                <a:spcPct val="85000"/>
              </a:lnSpc>
              <a:defRPr sz="4000" b="1" i="0" cap="none" baseline="0">
                <a:solidFill>
                  <a:schemeClr val="bg1"/>
                </a:solidFill>
                <a:latin typeface="Calibri"/>
                <a:cs typeface="Calibri"/>
              </a:defRPr>
            </a:lvl1pPr>
          </a:lstStyle>
          <a:p>
            <a:r>
              <a:rPr lang="en-US" dirty="0"/>
              <a:t>Session Title: Calibri Bold 40pt Initial Caps, Up To Three Lines In Length</a:t>
            </a:r>
          </a:p>
        </p:txBody>
      </p:sp>
      <p:sp>
        <p:nvSpPr>
          <p:cNvPr id="14" name="Text Placeholder 4"/>
          <p:cNvSpPr>
            <a:spLocks noGrp="1"/>
          </p:cNvSpPr>
          <p:nvPr>
            <p:ph type="body" sz="quarter" idx="10" hasCustomPrompt="1"/>
          </p:nvPr>
        </p:nvSpPr>
        <p:spPr>
          <a:xfrm>
            <a:off x="1858096" y="2086172"/>
            <a:ext cx="1360687" cy="246739"/>
          </a:xfrm>
          <a:prstGeom prst="rect">
            <a:avLst/>
          </a:prstGeom>
        </p:spPr>
        <p:txBody>
          <a:bodyPr lIns="0" tIns="0" rIns="0" bIns="0">
            <a:noAutofit/>
          </a:bodyPr>
          <a:lstStyle>
            <a:lvl1pPr marL="0" indent="0">
              <a:lnSpc>
                <a:spcPct val="100000"/>
              </a:lnSpc>
              <a:spcAft>
                <a:spcPts val="0"/>
              </a:spcAft>
              <a:buFontTx/>
              <a:buNone/>
              <a:defRPr lang="en-US" sz="1800" b="1" kern="1200" dirty="0" smtClean="0">
                <a:solidFill>
                  <a:schemeClr val="accent1"/>
                </a:solidFill>
                <a:latin typeface="Calibri"/>
                <a:ea typeface="+mn-ea"/>
                <a:cs typeface="Calibri"/>
              </a:defRPr>
            </a:lvl1pPr>
          </a:lstStyle>
          <a:p>
            <a:pPr lvl="0"/>
            <a:r>
              <a:rPr lang="en-US" dirty="0"/>
              <a:t>XXXX-XXXX</a:t>
            </a:r>
          </a:p>
        </p:txBody>
      </p:sp>
      <p:sp>
        <p:nvSpPr>
          <p:cNvPr id="3" name="Text Placeholder 2"/>
          <p:cNvSpPr>
            <a:spLocks noGrp="1"/>
          </p:cNvSpPr>
          <p:nvPr>
            <p:ph type="body" sz="quarter" idx="13" hasCustomPrompt="1"/>
          </p:nvPr>
        </p:nvSpPr>
        <p:spPr>
          <a:xfrm>
            <a:off x="695083" y="4679651"/>
            <a:ext cx="5400917" cy="871829"/>
          </a:xfrm>
        </p:spPr>
        <p:txBody>
          <a:bodyPr lIns="0" tIns="0" rIns="0" bIns="0">
            <a:normAutofit/>
          </a:bodyPr>
          <a:lstStyle>
            <a:lvl1pPr marL="274320" indent="-274320" algn="l">
              <a:lnSpc>
                <a:spcPct val="90000"/>
              </a:lnSpc>
              <a:spcBef>
                <a:spcPts val="0"/>
              </a:spcBef>
              <a:spcAft>
                <a:spcPts val="0"/>
              </a:spcAft>
              <a:buFontTx/>
              <a:buNone/>
              <a:defRPr sz="1700" b="0" i="0" baseline="0">
                <a:solidFill>
                  <a:schemeClr val="tx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Speaker Title</a:t>
            </a:r>
            <a:br>
              <a:rPr lang="en-US" dirty="0"/>
            </a:br>
            <a:r>
              <a:rPr lang="en-US" dirty="0"/>
              <a:t>Company/Organization</a:t>
            </a:r>
            <a:br>
              <a:rPr lang="en-US" dirty="0"/>
            </a:br>
            <a:r>
              <a:rPr lang="en-US" dirty="0"/>
              <a:t>@Twitter handle</a:t>
            </a:r>
          </a:p>
        </p:txBody>
      </p:sp>
      <p:sp>
        <p:nvSpPr>
          <p:cNvPr id="35" name="Text Placeholder 7">
            <a:extLst>
              <a:ext uri="{FF2B5EF4-FFF2-40B4-BE49-F238E27FC236}">
                <a16:creationId xmlns:a16="http://schemas.microsoft.com/office/drawing/2014/main" id="{59572424-E963-3E49-B9F3-546B48620CE4}"/>
              </a:ext>
            </a:extLst>
          </p:cNvPr>
          <p:cNvSpPr>
            <a:spLocks noGrp="1"/>
          </p:cNvSpPr>
          <p:nvPr>
            <p:ph type="body" sz="quarter" idx="26" hasCustomPrompt="1"/>
          </p:nvPr>
        </p:nvSpPr>
        <p:spPr>
          <a:xfrm>
            <a:off x="695083" y="5598704"/>
            <a:ext cx="5428107" cy="291920"/>
          </a:xfrm>
          <a:prstGeom prst="rect">
            <a:avLst/>
          </a:prstGeom>
        </p:spPr>
        <p:txBody>
          <a:bodyPr lIns="0" tIns="0" rIns="0" bIns="0" anchor="b" anchorCtr="0">
            <a:noAutofit/>
          </a:bodyPr>
          <a:lstStyle>
            <a:lvl1pPr marL="0" indent="0" algn="l" defTabSz="609570" rtl="0" eaLnBrk="1" latinLnBrk="0" hangingPunct="1">
              <a:lnSpc>
                <a:spcPct val="85000"/>
              </a:lnSpc>
              <a:spcAft>
                <a:spcPts val="0"/>
              </a:spcAft>
              <a:buFontTx/>
              <a:buNone/>
              <a:defRPr lang="en-US" sz="1800" b="1" kern="1200" dirty="0" smtClean="0">
                <a:solidFill>
                  <a:schemeClr val="tx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Co-Speaker Name 2</a:t>
            </a:r>
          </a:p>
        </p:txBody>
      </p:sp>
      <p:sp>
        <p:nvSpPr>
          <p:cNvPr id="36" name="Text Placeholder 2">
            <a:extLst>
              <a:ext uri="{FF2B5EF4-FFF2-40B4-BE49-F238E27FC236}">
                <a16:creationId xmlns:a16="http://schemas.microsoft.com/office/drawing/2014/main" id="{E26A400D-2452-4C46-BB63-581854D83B08}"/>
              </a:ext>
            </a:extLst>
          </p:cNvPr>
          <p:cNvSpPr>
            <a:spLocks noGrp="1"/>
          </p:cNvSpPr>
          <p:nvPr>
            <p:ph type="body" sz="quarter" idx="27" hasCustomPrompt="1"/>
          </p:nvPr>
        </p:nvSpPr>
        <p:spPr>
          <a:xfrm>
            <a:off x="695083" y="5929716"/>
            <a:ext cx="5400917" cy="871829"/>
          </a:xfrm>
        </p:spPr>
        <p:txBody>
          <a:bodyPr lIns="0" tIns="0" rIns="0" bIns="0">
            <a:normAutofit/>
          </a:bodyPr>
          <a:lstStyle>
            <a:lvl1pPr marL="274320" indent="-274320" algn="l">
              <a:lnSpc>
                <a:spcPct val="90000"/>
              </a:lnSpc>
              <a:spcBef>
                <a:spcPts val="0"/>
              </a:spcBef>
              <a:spcAft>
                <a:spcPts val="0"/>
              </a:spcAft>
              <a:buFontTx/>
              <a:buNone/>
              <a:defRPr sz="1700" b="0" i="0" baseline="0">
                <a:solidFill>
                  <a:schemeClr val="tx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Speaker Title</a:t>
            </a:r>
            <a:br>
              <a:rPr lang="en-US" dirty="0"/>
            </a:br>
            <a:r>
              <a:rPr lang="en-US" dirty="0"/>
              <a:t>Company/Organization</a:t>
            </a:r>
            <a:br>
              <a:rPr lang="en-US" dirty="0"/>
            </a:br>
            <a:r>
              <a:rPr lang="en-US" dirty="0"/>
              <a:t>@Twitter handle</a:t>
            </a:r>
          </a:p>
        </p:txBody>
      </p:sp>
      <p:sp>
        <p:nvSpPr>
          <p:cNvPr id="41" name="Text Placeholder 7">
            <a:extLst>
              <a:ext uri="{FF2B5EF4-FFF2-40B4-BE49-F238E27FC236}">
                <a16:creationId xmlns:a16="http://schemas.microsoft.com/office/drawing/2014/main" id="{49EBF813-6D25-0F4B-A652-A0337B37D5E7}"/>
              </a:ext>
            </a:extLst>
          </p:cNvPr>
          <p:cNvSpPr>
            <a:spLocks noGrp="1"/>
          </p:cNvSpPr>
          <p:nvPr>
            <p:ph type="body" sz="quarter" idx="30" hasCustomPrompt="1"/>
          </p:nvPr>
        </p:nvSpPr>
        <p:spPr>
          <a:xfrm>
            <a:off x="6436127" y="5610279"/>
            <a:ext cx="5428107" cy="291920"/>
          </a:xfrm>
          <a:prstGeom prst="rect">
            <a:avLst/>
          </a:prstGeom>
        </p:spPr>
        <p:txBody>
          <a:bodyPr lIns="0" tIns="0" rIns="0" bIns="0" anchor="b" anchorCtr="0">
            <a:noAutofit/>
          </a:bodyPr>
          <a:lstStyle>
            <a:lvl1pPr marL="0" indent="0" algn="l" defTabSz="609570" rtl="0" eaLnBrk="1" latinLnBrk="0" hangingPunct="1">
              <a:lnSpc>
                <a:spcPct val="85000"/>
              </a:lnSpc>
              <a:spcAft>
                <a:spcPts val="0"/>
              </a:spcAft>
              <a:buFontTx/>
              <a:buNone/>
              <a:defRPr lang="en-US" sz="1800" b="1" kern="1200" dirty="0" smtClean="0">
                <a:solidFill>
                  <a:schemeClr val="tx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Co-Speaker Name 4</a:t>
            </a:r>
          </a:p>
        </p:txBody>
      </p:sp>
      <p:sp>
        <p:nvSpPr>
          <p:cNvPr id="42" name="Text Placeholder 2">
            <a:extLst>
              <a:ext uri="{FF2B5EF4-FFF2-40B4-BE49-F238E27FC236}">
                <a16:creationId xmlns:a16="http://schemas.microsoft.com/office/drawing/2014/main" id="{B3CE5AED-4863-004D-948F-C5546516EC30}"/>
              </a:ext>
            </a:extLst>
          </p:cNvPr>
          <p:cNvSpPr>
            <a:spLocks noGrp="1"/>
          </p:cNvSpPr>
          <p:nvPr>
            <p:ph type="body" sz="quarter" idx="31" hasCustomPrompt="1"/>
          </p:nvPr>
        </p:nvSpPr>
        <p:spPr>
          <a:xfrm>
            <a:off x="6436127" y="5929716"/>
            <a:ext cx="5400917" cy="871829"/>
          </a:xfrm>
        </p:spPr>
        <p:txBody>
          <a:bodyPr lIns="0" tIns="0" rIns="0" bIns="0">
            <a:normAutofit/>
          </a:bodyPr>
          <a:lstStyle>
            <a:lvl1pPr marL="274320" indent="-274320" algn="l">
              <a:lnSpc>
                <a:spcPct val="90000"/>
              </a:lnSpc>
              <a:spcBef>
                <a:spcPts val="0"/>
              </a:spcBef>
              <a:spcAft>
                <a:spcPts val="0"/>
              </a:spcAft>
              <a:buFontTx/>
              <a:buNone/>
              <a:defRPr sz="1700" b="0" i="0" baseline="0">
                <a:solidFill>
                  <a:schemeClr val="tx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Speaker Title</a:t>
            </a:r>
            <a:br>
              <a:rPr lang="en-US" dirty="0"/>
            </a:br>
            <a:r>
              <a:rPr lang="en-US" dirty="0"/>
              <a:t>Company/Organization</a:t>
            </a:r>
            <a:br>
              <a:rPr lang="en-US" dirty="0"/>
            </a:br>
            <a:r>
              <a:rPr lang="en-US" dirty="0"/>
              <a:t>@Twitter handle</a:t>
            </a:r>
          </a:p>
        </p:txBody>
      </p:sp>
      <p:sp>
        <p:nvSpPr>
          <p:cNvPr id="43" name="Text Placeholder 7">
            <a:extLst>
              <a:ext uri="{FF2B5EF4-FFF2-40B4-BE49-F238E27FC236}">
                <a16:creationId xmlns:a16="http://schemas.microsoft.com/office/drawing/2014/main" id="{ACBFFDE7-87E5-424A-B4E7-400B89AE3070}"/>
              </a:ext>
            </a:extLst>
          </p:cNvPr>
          <p:cNvSpPr>
            <a:spLocks noGrp="1"/>
          </p:cNvSpPr>
          <p:nvPr>
            <p:ph type="body" sz="quarter" idx="32" hasCustomPrompt="1"/>
          </p:nvPr>
        </p:nvSpPr>
        <p:spPr>
          <a:xfrm>
            <a:off x="6436127" y="4360214"/>
            <a:ext cx="5428107" cy="291920"/>
          </a:xfrm>
          <a:prstGeom prst="rect">
            <a:avLst/>
          </a:prstGeom>
        </p:spPr>
        <p:txBody>
          <a:bodyPr lIns="0" tIns="0" rIns="0" bIns="0" anchor="b" anchorCtr="0">
            <a:noAutofit/>
          </a:bodyPr>
          <a:lstStyle>
            <a:lvl1pPr marL="0" indent="0" algn="l" defTabSz="609570" rtl="0" eaLnBrk="1" latinLnBrk="0" hangingPunct="1">
              <a:lnSpc>
                <a:spcPct val="85000"/>
              </a:lnSpc>
              <a:spcAft>
                <a:spcPts val="0"/>
              </a:spcAft>
              <a:buFontTx/>
              <a:buNone/>
              <a:defRPr lang="en-US" sz="1800" b="1" kern="1200" dirty="0" smtClean="0">
                <a:solidFill>
                  <a:schemeClr val="tx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Co-Speaker Name 3</a:t>
            </a:r>
          </a:p>
        </p:txBody>
      </p:sp>
      <p:sp>
        <p:nvSpPr>
          <p:cNvPr id="44" name="Text Placeholder 2">
            <a:extLst>
              <a:ext uri="{FF2B5EF4-FFF2-40B4-BE49-F238E27FC236}">
                <a16:creationId xmlns:a16="http://schemas.microsoft.com/office/drawing/2014/main" id="{450F1D7A-8E13-8844-A6EC-A9EFFB1E8D00}"/>
              </a:ext>
            </a:extLst>
          </p:cNvPr>
          <p:cNvSpPr>
            <a:spLocks noGrp="1"/>
          </p:cNvSpPr>
          <p:nvPr>
            <p:ph type="body" sz="quarter" idx="33" hasCustomPrompt="1"/>
          </p:nvPr>
        </p:nvSpPr>
        <p:spPr>
          <a:xfrm>
            <a:off x="6436127" y="4679651"/>
            <a:ext cx="5400917" cy="871829"/>
          </a:xfrm>
        </p:spPr>
        <p:txBody>
          <a:bodyPr lIns="0" tIns="0" rIns="0" bIns="0">
            <a:normAutofit/>
          </a:bodyPr>
          <a:lstStyle>
            <a:lvl1pPr marL="274320" indent="-274320" algn="l">
              <a:lnSpc>
                <a:spcPct val="90000"/>
              </a:lnSpc>
              <a:spcBef>
                <a:spcPts val="0"/>
              </a:spcBef>
              <a:spcAft>
                <a:spcPts val="0"/>
              </a:spcAft>
              <a:buFontTx/>
              <a:buNone/>
              <a:defRPr sz="1700" b="0" i="0" baseline="0">
                <a:solidFill>
                  <a:schemeClr val="tx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Speaker Title</a:t>
            </a:r>
            <a:br>
              <a:rPr lang="en-US" dirty="0"/>
            </a:br>
            <a:r>
              <a:rPr lang="en-US" dirty="0"/>
              <a:t>Company/Organization</a:t>
            </a:r>
            <a:br>
              <a:rPr lang="en-US" dirty="0"/>
            </a:br>
            <a:r>
              <a:rPr lang="en-US" dirty="0"/>
              <a:t>@Twitter handle</a:t>
            </a:r>
          </a:p>
        </p:txBody>
      </p:sp>
      <p:pic>
        <p:nvPicPr>
          <p:cNvPr id="22" name="Picture 21">
            <a:extLst>
              <a:ext uri="{FF2B5EF4-FFF2-40B4-BE49-F238E27FC236}">
                <a16:creationId xmlns:a16="http://schemas.microsoft.com/office/drawing/2014/main" id="{BD756E30-8E1D-6943-BFB5-BE5BAA336F40}"/>
              </a:ext>
            </a:extLst>
          </p:cNvPr>
          <p:cNvPicPr>
            <a:picLocks noChangeAspect="1"/>
          </p:cNvPicPr>
          <p:nvPr userDrawn="1"/>
        </p:nvPicPr>
        <p:blipFill>
          <a:blip r:embed="rId3"/>
          <a:stretch>
            <a:fillRect/>
          </a:stretch>
        </p:blipFill>
        <p:spPr>
          <a:xfrm>
            <a:off x="8083346" y="569987"/>
            <a:ext cx="3429891" cy="268479"/>
          </a:xfrm>
          <a:prstGeom prst="rect">
            <a:avLst/>
          </a:prstGeom>
        </p:spPr>
      </p:pic>
      <p:pic>
        <p:nvPicPr>
          <p:cNvPr id="23" name="Picture 22">
            <a:extLst>
              <a:ext uri="{FF2B5EF4-FFF2-40B4-BE49-F238E27FC236}">
                <a16:creationId xmlns:a16="http://schemas.microsoft.com/office/drawing/2014/main" id="{B4593EF0-332C-D344-9FB6-95B65760F870}"/>
              </a:ext>
            </a:extLst>
          </p:cNvPr>
          <p:cNvPicPr>
            <a:picLocks noChangeAspect="1"/>
          </p:cNvPicPr>
          <p:nvPr userDrawn="1"/>
        </p:nvPicPr>
        <p:blipFill>
          <a:blip r:embed="rId4"/>
          <a:stretch>
            <a:fillRect/>
          </a:stretch>
        </p:blipFill>
        <p:spPr>
          <a:xfrm>
            <a:off x="8083346" y="1309359"/>
            <a:ext cx="1446096" cy="431496"/>
          </a:xfrm>
          <a:prstGeom prst="rect">
            <a:avLst/>
          </a:prstGeom>
        </p:spPr>
      </p:pic>
      <p:pic>
        <p:nvPicPr>
          <p:cNvPr id="25" name="Picture 24">
            <a:extLst>
              <a:ext uri="{FF2B5EF4-FFF2-40B4-BE49-F238E27FC236}">
                <a16:creationId xmlns:a16="http://schemas.microsoft.com/office/drawing/2014/main" id="{D2CD2796-203B-364A-BF12-CAE34A6A6633}"/>
              </a:ext>
            </a:extLst>
          </p:cNvPr>
          <p:cNvPicPr>
            <a:picLocks noChangeAspect="1"/>
          </p:cNvPicPr>
          <p:nvPr userDrawn="1"/>
        </p:nvPicPr>
        <p:blipFill>
          <a:blip r:embed="rId5"/>
          <a:stretch>
            <a:fillRect/>
          </a:stretch>
        </p:blipFill>
        <p:spPr>
          <a:xfrm>
            <a:off x="678763" y="556132"/>
            <a:ext cx="4558255" cy="500907"/>
          </a:xfrm>
          <a:prstGeom prst="rect">
            <a:avLst/>
          </a:prstGeom>
        </p:spPr>
      </p:pic>
    </p:spTree>
    <p:extLst>
      <p:ext uri="{BB962C8B-B14F-4D97-AF65-F5344CB8AC3E}">
        <p14:creationId xmlns:p14="http://schemas.microsoft.com/office/powerpoint/2010/main" val="2103156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Title Slide - 3 panelis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4380CE4-935E-0847-A6AC-4ADA58D0B365}"/>
              </a:ext>
            </a:extLst>
          </p:cNvPr>
          <p:cNvSpPr txBox="1"/>
          <p:nvPr/>
        </p:nvSpPr>
        <p:spPr>
          <a:xfrm>
            <a:off x="11463183" y="6554595"/>
            <a:ext cx="609995" cy="215444"/>
          </a:xfrm>
          <a:prstGeom prst="rect">
            <a:avLst/>
          </a:prstGeom>
          <a:noFill/>
        </p:spPr>
        <p:txBody>
          <a:bodyPr wrap="square" lIns="0" tIns="0" rIns="0" bIns="0" rtlCol="0" anchor="ctr" anchorCtr="0">
            <a:spAutoFit/>
          </a:bodyPr>
          <a:lstStyle/>
          <a:p>
            <a:pPr algn="ctr"/>
            <a:r>
              <a:rPr lang="en-US" sz="1400" b="0" i="0" spc="0" dirty="0">
                <a:solidFill>
                  <a:schemeClr val="bg2"/>
                </a:solidFill>
                <a:latin typeface="Arial"/>
                <a:cs typeface="Arial"/>
              </a:rPr>
              <a:t>#RSAC</a:t>
            </a:r>
          </a:p>
        </p:txBody>
      </p:sp>
      <p:sp>
        <p:nvSpPr>
          <p:cNvPr id="11" name="TextBox 10">
            <a:extLst>
              <a:ext uri="{FF2B5EF4-FFF2-40B4-BE49-F238E27FC236}">
                <a16:creationId xmlns:a16="http://schemas.microsoft.com/office/drawing/2014/main" id="{457DAAF9-CE9E-8941-9948-22CE028B238F}"/>
              </a:ext>
            </a:extLst>
          </p:cNvPr>
          <p:cNvSpPr txBox="1"/>
          <p:nvPr/>
        </p:nvSpPr>
        <p:spPr>
          <a:xfrm>
            <a:off x="708163" y="2080102"/>
            <a:ext cx="1360687" cy="276999"/>
          </a:xfrm>
          <a:prstGeom prst="rect">
            <a:avLst/>
          </a:prstGeom>
          <a:noFill/>
        </p:spPr>
        <p:txBody>
          <a:bodyPr wrap="square" lIns="0" tIns="0" rIns="0" bIns="0" rtlCol="0">
            <a:spAutoFit/>
          </a:bodyPr>
          <a:lstStyle/>
          <a:p>
            <a:r>
              <a:rPr lang="en-US" sz="1800" dirty="0">
                <a:solidFill>
                  <a:schemeClr val="accent1"/>
                </a:solidFill>
                <a:latin typeface="Calibri"/>
                <a:cs typeface="Calibri"/>
              </a:rPr>
              <a:t>SESSION ID:</a:t>
            </a:r>
          </a:p>
        </p:txBody>
      </p:sp>
      <p:sp>
        <p:nvSpPr>
          <p:cNvPr id="8" name="Text Placeholder 7"/>
          <p:cNvSpPr>
            <a:spLocks noGrp="1"/>
          </p:cNvSpPr>
          <p:nvPr>
            <p:ph type="body" sz="quarter" idx="11" hasCustomPrompt="1"/>
          </p:nvPr>
        </p:nvSpPr>
        <p:spPr>
          <a:xfrm>
            <a:off x="1784684" y="4271059"/>
            <a:ext cx="7887788" cy="369500"/>
          </a:xfrm>
          <a:prstGeom prst="rect">
            <a:avLst/>
          </a:prstGeom>
        </p:spPr>
        <p:txBody>
          <a:bodyPr lIns="0" tIns="0" rIns="0" bIns="0" anchor="b" anchorCtr="0">
            <a:noAutofit/>
          </a:bodyPr>
          <a:lstStyle>
            <a:lvl1pPr marL="0" indent="0" algn="l" defTabSz="609570" rtl="0" eaLnBrk="1" latinLnBrk="0" hangingPunct="1">
              <a:lnSpc>
                <a:spcPct val="85000"/>
              </a:lnSpc>
              <a:spcAft>
                <a:spcPts val="0"/>
              </a:spcAft>
              <a:buFontTx/>
              <a:buNone/>
              <a:defRPr lang="en-US" sz="1800" b="1" kern="1200" dirty="0" smtClean="0">
                <a:solidFill>
                  <a:schemeClr val="tx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Moderator Name</a:t>
            </a:r>
          </a:p>
        </p:txBody>
      </p:sp>
      <p:sp>
        <p:nvSpPr>
          <p:cNvPr id="12" name="Title 1"/>
          <p:cNvSpPr>
            <a:spLocks noGrp="1"/>
          </p:cNvSpPr>
          <p:nvPr>
            <p:ph type="ctrTitle" hasCustomPrompt="1"/>
          </p:nvPr>
        </p:nvSpPr>
        <p:spPr>
          <a:xfrm>
            <a:off x="683509" y="2528161"/>
            <a:ext cx="7994325" cy="1673449"/>
          </a:xfrm>
        </p:spPr>
        <p:txBody>
          <a:bodyPr anchor="t" anchorCtr="0">
            <a:normAutofit/>
          </a:bodyPr>
          <a:lstStyle>
            <a:lvl1pPr algn="l">
              <a:lnSpc>
                <a:spcPct val="85000"/>
              </a:lnSpc>
              <a:defRPr sz="4000" b="1" i="0" cap="none" baseline="0">
                <a:solidFill>
                  <a:schemeClr val="bg1"/>
                </a:solidFill>
                <a:latin typeface="Calibri"/>
                <a:cs typeface="Calibri"/>
              </a:defRPr>
            </a:lvl1pPr>
          </a:lstStyle>
          <a:p>
            <a:r>
              <a:rPr lang="en-US" dirty="0"/>
              <a:t>Session Title: Calibri Bold 40pt Initial Caps, Up To Three Lines In Length</a:t>
            </a:r>
          </a:p>
        </p:txBody>
      </p:sp>
      <p:sp>
        <p:nvSpPr>
          <p:cNvPr id="14" name="Text Placeholder 4"/>
          <p:cNvSpPr>
            <a:spLocks noGrp="1"/>
          </p:cNvSpPr>
          <p:nvPr>
            <p:ph type="body" sz="quarter" idx="10" hasCustomPrompt="1"/>
          </p:nvPr>
        </p:nvSpPr>
        <p:spPr>
          <a:xfrm>
            <a:off x="1858096" y="2086172"/>
            <a:ext cx="1360687" cy="246739"/>
          </a:xfrm>
          <a:prstGeom prst="rect">
            <a:avLst/>
          </a:prstGeom>
        </p:spPr>
        <p:txBody>
          <a:bodyPr lIns="0" tIns="0" rIns="0" bIns="0">
            <a:noAutofit/>
          </a:bodyPr>
          <a:lstStyle>
            <a:lvl1pPr marL="0" indent="0">
              <a:lnSpc>
                <a:spcPct val="100000"/>
              </a:lnSpc>
              <a:spcAft>
                <a:spcPts val="0"/>
              </a:spcAft>
              <a:buFontTx/>
              <a:buNone/>
              <a:defRPr lang="en-US" sz="1800" b="1" kern="1200" dirty="0" smtClean="0">
                <a:solidFill>
                  <a:schemeClr val="accent1"/>
                </a:solidFill>
                <a:latin typeface="Calibri"/>
                <a:ea typeface="+mn-ea"/>
                <a:cs typeface="Calibri"/>
              </a:defRPr>
            </a:lvl1pPr>
          </a:lstStyle>
          <a:p>
            <a:pPr lvl="0"/>
            <a:r>
              <a:rPr lang="en-US" dirty="0"/>
              <a:t>XXXX-XXXX</a:t>
            </a:r>
          </a:p>
        </p:txBody>
      </p:sp>
      <p:sp>
        <p:nvSpPr>
          <p:cNvPr id="3" name="Text Placeholder 2"/>
          <p:cNvSpPr>
            <a:spLocks noGrp="1"/>
          </p:cNvSpPr>
          <p:nvPr>
            <p:ph type="body" sz="quarter" idx="13" hasCustomPrompt="1"/>
          </p:nvPr>
        </p:nvSpPr>
        <p:spPr>
          <a:xfrm>
            <a:off x="1784684" y="4668077"/>
            <a:ext cx="7887788" cy="744506"/>
          </a:xfrm>
        </p:spPr>
        <p:txBody>
          <a:bodyPr lIns="0" tIns="0" rIns="0" bIns="0">
            <a:normAutofit/>
          </a:bodyPr>
          <a:lstStyle>
            <a:lvl1pPr marL="0" indent="0" algn="l">
              <a:lnSpc>
                <a:spcPct val="90000"/>
              </a:lnSpc>
              <a:spcBef>
                <a:spcPts val="0"/>
              </a:spcBef>
              <a:spcAft>
                <a:spcPts val="0"/>
              </a:spcAft>
              <a:buFontTx/>
              <a:buNone/>
              <a:defRPr sz="1700" b="0" i="0" baseline="0">
                <a:solidFill>
                  <a:schemeClr val="tx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Moderator Title</a:t>
            </a:r>
            <a:br>
              <a:rPr lang="en-US" dirty="0"/>
            </a:br>
            <a:r>
              <a:rPr lang="en-US" dirty="0"/>
              <a:t>Company/Organization</a:t>
            </a:r>
            <a:br>
              <a:rPr lang="en-US" dirty="0"/>
            </a:br>
            <a:r>
              <a:rPr lang="en-US" dirty="0"/>
              <a:t>@Twitter handle</a:t>
            </a:r>
          </a:p>
        </p:txBody>
      </p:sp>
      <p:sp>
        <p:nvSpPr>
          <p:cNvPr id="17" name="Text Placeholder 7">
            <a:extLst>
              <a:ext uri="{FF2B5EF4-FFF2-40B4-BE49-F238E27FC236}">
                <a16:creationId xmlns:a16="http://schemas.microsoft.com/office/drawing/2014/main" id="{A5C9EE88-EF85-E643-96E4-C619B3A3D549}"/>
              </a:ext>
            </a:extLst>
          </p:cNvPr>
          <p:cNvSpPr>
            <a:spLocks noGrp="1"/>
          </p:cNvSpPr>
          <p:nvPr>
            <p:ph type="body" sz="quarter" idx="14" hasCustomPrompt="1"/>
          </p:nvPr>
        </p:nvSpPr>
        <p:spPr>
          <a:xfrm>
            <a:off x="1784684" y="5451675"/>
            <a:ext cx="3285027" cy="462099"/>
          </a:xfrm>
          <a:prstGeom prst="rect">
            <a:avLst/>
          </a:prstGeom>
        </p:spPr>
        <p:txBody>
          <a:bodyPr lIns="0" tIns="0" rIns="0" bIns="0" anchor="b" anchorCtr="0">
            <a:noAutofit/>
          </a:bodyPr>
          <a:lstStyle>
            <a:lvl1pPr marL="0" indent="0" algn="l" defTabSz="609570" rtl="0" eaLnBrk="1" latinLnBrk="0" hangingPunct="1">
              <a:lnSpc>
                <a:spcPct val="85000"/>
              </a:lnSpc>
              <a:spcAft>
                <a:spcPts val="0"/>
              </a:spcAft>
              <a:buFontTx/>
              <a:buNone/>
              <a:defRPr lang="en-US" sz="1800" b="1" kern="1200" dirty="0" smtClean="0">
                <a:solidFill>
                  <a:schemeClr val="tx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Panelist Name 1</a:t>
            </a:r>
          </a:p>
        </p:txBody>
      </p:sp>
      <p:sp>
        <p:nvSpPr>
          <p:cNvPr id="18" name="Text Placeholder 2">
            <a:extLst>
              <a:ext uri="{FF2B5EF4-FFF2-40B4-BE49-F238E27FC236}">
                <a16:creationId xmlns:a16="http://schemas.microsoft.com/office/drawing/2014/main" id="{B6776B97-55B0-BD42-9241-665C32A9080B}"/>
              </a:ext>
            </a:extLst>
          </p:cNvPr>
          <p:cNvSpPr>
            <a:spLocks noGrp="1"/>
          </p:cNvSpPr>
          <p:nvPr>
            <p:ph type="body" sz="quarter" idx="15" hasCustomPrompt="1"/>
          </p:nvPr>
        </p:nvSpPr>
        <p:spPr>
          <a:xfrm>
            <a:off x="1784684" y="5941291"/>
            <a:ext cx="3285027" cy="905133"/>
          </a:xfrm>
        </p:spPr>
        <p:txBody>
          <a:bodyPr lIns="0" tIns="0" rIns="0" bIns="0">
            <a:normAutofit/>
          </a:bodyPr>
          <a:lstStyle>
            <a:lvl1pPr marL="274320" indent="-274320" algn="l">
              <a:lnSpc>
                <a:spcPct val="90000"/>
              </a:lnSpc>
              <a:spcBef>
                <a:spcPts val="0"/>
              </a:spcBef>
              <a:spcAft>
                <a:spcPts val="0"/>
              </a:spcAft>
              <a:buFontTx/>
              <a:buNone/>
              <a:defRPr sz="1700" b="0" i="0" baseline="0">
                <a:solidFill>
                  <a:schemeClr val="tx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Panelist Title</a:t>
            </a:r>
            <a:br>
              <a:rPr lang="en-US" dirty="0"/>
            </a:br>
            <a:r>
              <a:rPr lang="en-US" dirty="0"/>
              <a:t>Company/Organization</a:t>
            </a:r>
            <a:br>
              <a:rPr lang="en-US" dirty="0"/>
            </a:br>
            <a:r>
              <a:rPr lang="en-US" dirty="0"/>
              <a:t>@Twitter handle</a:t>
            </a:r>
          </a:p>
        </p:txBody>
      </p:sp>
      <p:sp>
        <p:nvSpPr>
          <p:cNvPr id="19" name="TextBox 18">
            <a:extLst>
              <a:ext uri="{FF2B5EF4-FFF2-40B4-BE49-F238E27FC236}">
                <a16:creationId xmlns:a16="http://schemas.microsoft.com/office/drawing/2014/main" id="{863631FA-DA55-EA40-AE07-6F85EE67B3E3}"/>
              </a:ext>
            </a:extLst>
          </p:cNvPr>
          <p:cNvSpPr txBox="1"/>
          <p:nvPr/>
        </p:nvSpPr>
        <p:spPr>
          <a:xfrm>
            <a:off x="696588" y="4407495"/>
            <a:ext cx="1360687" cy="215444"/>
          </a:xfrm>
          <a:prstGeom prst="rect">
            <a:avLst/>
          </a:prstGeom>
          <a:noFill/>
        </p:spPr>
        <p:txBody>
          <a:bodyPr wrap="square" lIns="0" tIns="0" rIns="0" bIns="0" rtlCol="0">
            <a:spAutoFit/>
          </a:bodyPr>
          <a:lstStyle/>
          <a:p>
            <a:r>
              <a:rPr lang="en-US" sz="1400" dirty="0">
                <a:solidFill>
                  <a:schemeClr val="tx2"/>
                </a:solidFill>
                <a:latin typeface="Calibri"/>
                <a:cs typeface="Calibri"/>
              </a:rPr>
              <a:t>MODERATOR:</a:t>
            </a:r>
          </a:p>
        </p:txBody>
      </p:sp>
      <p:sp>
        <p:nvSpPr>
          <p:cNvPr id="20" name="TextBox 19">
            <a:extLst>
              <a:ext uri="{FF2B5EF4-FFF2-40B4-BE49-F238E27FC236}">
                <a16:creationId xmlns:a16="http://schemas.microsoft.com/office/drawing/2014/main" id="{DD6FB7D0-F7C1-2645-9D01-4A62261F1121}"/>
              </a:ext>
            </a:extLst>
          </p:cNvPr>
          <p:cNvSpPr txBox="1"/>
          <p:nvPr/>
        </p:nvSpPr>
        <p:spPr>
          <a:xfrm>
            <a:off x="696588" y="5669148"/>
            <a:ext cx="1360687" cy="215444"/>
          </a:xfrm>
          <a:prstGeom prst="rect">
            <a:avLst/>
          </a:prstGeom>
          <a:noFill/>
        </p:spPr>
        <p:txBody>
          <a:bodyPr wrap="square" lIns="0" tIns="0" rIns="0" bIns="0" rtlCol="0">
            <a:spAutoFit/>
          </a:bodyPr>
          <a:lstStyle/>
          <a:p>
            <a:r>
              <a:rPr lang="en-US" sz="1400" dirty="0">
                <a:solidFill>
                  <a:schemeClr val="tx2"/>
                </a:solidFill>
                <a:latin typeface="Calibri"/>
                <a:cs typeface="Calibri"/>
              </a:rPr>
              <a:t>PANELISTS:</a:t>
            </a:r>
          </a:p>
        </p:txBody>
      </p:sp>
      <p:sp>
        <p:nvSpPr>
          <p:cNvPr id="21" name="Text Placeholder 7">
            <a:extLst>
              <a:ext uri="{FF2B5EF4-FFF2-40B4-BE49-F238E27FC236}">
                <a16:creationId xmlns:a16="http://schemas.microsoft.com/office/drawing/2014/main" id="{113FF2D8-EBE9-EE46-AF02-A119A388F36F}"/>
              </a:ext>
            </a:extLst>
          </p:cNvPr>
          <p:cNvSpPr>
            <a:spLocks noGrp="1"/>
          </p:cNvSpPr>
          <p:nvPr>
            <p:ph type="body" sz="quarter" idx="16" hasCustomPrompt="1"/>
          </p:nvPr>
        </p:nvSpPr>
        <p:spPr>
          <a:xfrm>
            <a:off x="5257089" y="5451675"/>
            <a:ext cx="3285027" cy="462099"/>
          </a:xfrm>
          <a:prstGeom prst="rect">
            <a:avLst/>
          </a:prstGeom>
        </p:spPr>
        <p:txBody>
          <a:bodyPr lIns="0" tIns="0" rIns="0" bIns="0" anchor="b" anchorCtr="0">
            <a:noAutofit/>
          </a:bodyPr>
          <a:lstStyle>
            <a:lvl1pPr marL="0" indent="0" algn="l" defTabSz="609570" rtl="0" eaLnBrk="1" latinLnBrk="0" hangingPunct="1">
              <a:lnSpc>
                <a:spcPct val="85000"/>
              </a:lnSpc>
              <a:spcAft>
                <a:spcPts val="0"/>
              </a:spcAft>
              <a:buFontTx/>
              <a:buNone/>
              <a:defRPr lang="en-US" sz="1800" b="1" kern="1200" dirty="0" smtClean="0">
                <a:solidFill>
                  <a:schemeClr val="tx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Panelist Name 2</a:t>
            </a:r>
          </a:p>
        </p:txBody>
      </p:sp>
      <p:sp>
        <p:nvSpPr>
          <p:cNvPr id="22" name="Text Placeholder 2">
            <a:extLst>
              <a:ext uri="{FF2B5EF4-FFF2-40B4-BE49-F238E27FC236}">
                <a16:creationId xmlns:a16="http://schemas.microsoft.com/office/drawing/2014/main" id="{7627CDFC-7AE6-574D-BB2C-F5CD18C26F9F}"/>
              </a:ext>
            </a:extLst>
          </p:cNvPr>
          <p:cNvSpPr>
            <a:spLocks noGrp="1"/>
          </p:cNvSpPr>
          <p:nvPr>
            <p:ph type="body" sz="quarter" idx="17" hasCustomPrompt="1"/>
          </p:nvPr>
        </p:nvSpPr>
        <p:spPr>
          <a:xfrm>
            <a:off x="5257089" y="5941291"/>
            <a:ext cx="3285027" cy="905133"/>
          </a:xfrm>
        </p:spPr>
        <p:txBody>
          <a:bodyPr lIns="0" tIns="0" rIns="0" bIns="0">
            <a:normAutofit/>
          </a:bodyPr>
          <a:lstStyle>
            <a:lvl1pPr marL="274320" indent="-274320" algn="l">
              <a:lnSpc>
                <a:spcPct val="90000"/>
              </a:lnSpc>
              <a:spcBef>
                <a:spcPts val="0"/>
              </a:spcBef>
              <a:spcAft>
                <a:spcPts val="0"/>
              </a:spcAft>
              <a:buFontTx/>
              <a:buNone/>
              <a:defRPr sz="1700" b="0" i="0" baseline="0">
                <a:solidFill>
                  <a:schemeClr val="tx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Panelist Title</a:t>
            </a:r>
            <a:br>
              <a:rPr lang="en-US" dirty="0"/>
            </a:br>
            <a:r>
              <a:rPr lang="en-US" dirty="0"/>
              <a:t>Company/Organization</a:t>
            </a:r>
            <a:br>
              <a:rPr lang="en-US" dirty="0"/>
            </a:br>
            <a:r>
              <a:rPr lang="en-US" dirty="0"/>
              <a:t>@Twitter handle</a:t>
            </a:r>
          </a:p>
        </p:txBody>
      </p:sp>
      <p:sp>
        <p:nvSpPr>
          <p:cNvPr id="23" name="Text Placeholder 7">
            <a:extLst>
              <a:ext uri="{FF2B5EF4-FFF2-40B4-BE49-F238E27FC236}">
                <a16:creationId xmlns:a16="http://schemas.microsoft.com/office/drawing/2014/main" id="{65690B75-B6C3-364A-A06D-4597DE80F4CD}"/>
              </a:ext>
            </a:extLst>
          </p:cNvPr>
          <p:cNvSpPr>
            <a:spLocks noGrp="1"/>
          </p:cNvSpPr>
          <p:nvPr>
            <p:ph type="body" sz="quarter" idx="18" hasCustomPrompt="1"/>
          </p:nvPr>
        </p:nvSpPr>
        <p:spPr>
          <a:xfrm>
            <a:off x="8717920" y="5451675"/>
            <a:ext cx="3285027" cy="462099"/>
          </a:xfrm>
          <a:prstGeom prst="rect">
            <a:avLst/>
          </a:prstGeom>
        </p:spPr>
        <p:txBody>
          <a:bodyPr lIns="0" tIns="0" rIns="0" bIns="0" anchor="b" anchorCtr="0">
            <a:noAutofit/>
          </a:bodyPr>
          <a:lstStyle>
            <a:lvl1pPr marL="0" indent="0" algn="l" defTabSz="609570" rtl="0" eaLnBrk="1" latinLnBrk="0" hangingPunct="1">
              <a:lnSpc>
                <a:spcPct val="85000"/>
              </a:lnSpc>
              <a:spcAft>
                <a:spcPts val="0"/>
              </a:spcAft>
              <a:buFontTx/>
              <a:buNone/>
              <a:defRPr lang="en-US" sz="1800" b="1" kern="1200" dirty="0" smtClean="0">
                <a:solidFill>
                  <a:schemeClr val="tx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Panelist Name 3</a:t>
            </a:r>
          </a:p>
        </p:txBody>
      </p:sp>
      <p:sp>
        <p:nvSpPr>
          <p:cNvPr id="24" name="Text Placeholder 2">
            <a:extLst>
              <a:ext uri="{FF2B5EF4-FFF2-40B4-BE49-F238E27FC236}">
                <a16:creationId xmlns:a16="http://schemas.microsoft.com/office/drawing/2014/main" id="{13B8B6E8-84EC-0845-A378-04733231FB95}"/>
              </a:ext>
            </a:extLst>
          </p:cNvPr>
          <p:cNvSpPr>
            <a:spLocks noGrp="1"/>
          </p:cNvSpPr>
          <p:nvPr>
            <p:ph type="body" sz="quarter" idx="19" hasCustomPrompt="1"/>
          </p:nvPr>
        </p:nvSpPr>
        <p:spPr>
          <a:xfrm>
            <a:off x="8717920" y="5941291"/>
            <a:ext cx="3285027" cy="905133"/>
          </a:xfrm>
        </p:spPr>
        <p:txBody>
          <a:bodyPr lIns="0" tIns="0" rIns="0" bIns="0">
            <a:normAutofit/>
          </a:bodyPr>
          <a:lstStyle>
            <a:lvl1pPr marL="274320" indent="-274320" algn="l">
              <a:lnSpc>
                <a:spcPct val="90000"/>
              </a:lnSpc>
              <a:spcBef>
                <a:spcPts val="0"/>
              </a:spcBef>
              <a:spcAft>
                <a:spcPts val="0"/>
              </a:spcAft>
              <a:buFontTx/>
              <a:buNone/>
              <a:defRPr sz="1700" b="0" i="0" baseline="0">
                <a:solidFill>
                  <a:schemeClr val="tx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Panelist Title</a:t>
            </a:r>
            <a:br>
              <a:rPr lang="en-US" dirty="0"/>
            </a:br>
            <a:r>
              <a:rPr lang="en-US" dirty="0"/>
              <a:t>Company/Organization</a:t>
            </a:r>
            <a:br>
              <a:rPr lang="en-US" dirty="0"/>
            </a:br>
            <a:r>
              <a:rPr lang="en-US" dirty="0"/>
              <a:t>@Twitter handle</a:t>
            </a:r>
          </a:p>
        </p:txBody>
      </p:sp>
      <p:pic>
        <p:nvPicPr>
          <p:cNvPr id="34" name="Picture 33">
            <a:extLst>
              <a:ext uri="{FF2B5EF4-FFF2-40B4-BE49-F238E27FC236}">
                <a16:creationId xmlns:a16="http://schemas.microsoft.com/office/drawing/2014/main" id="{A078F1AB-869C-9B4D-A98E-23EC57E8EF9B}"/>
              </a:ext>
            </a:extLst>
          </p:cNvPr>
          <p:cNvPicPr>
            <a:picLocks noChangeAspect="1"/>
          </p:cNvPicPr>
          <p:nvPr userDrawn="1"/>
        </p:nvPicPr>
        <p:blipFill>
          <a:blip r:embed="rId3"/>
          <a:stretch>
            <a:fillRect/>
          </a:stretch>
        </p:blipFill>
        <p:spPr>
          <a:xfrm>
            <a:off x="8083346" y="569987"/>
            <a:ext cx="3429891" cy="268479"/>
          </a:xfrm>
          <a:prstGeom prst="rect">
            <a:avLst/>
          </a:prstGeom>
        </p:spPr>
      </p:pic>
      <p:pic>
        <p:nvPicPr>
          <p:cNvPr id="35" name="Picture 34">
            <a:extLst>
              <a:ext uri="{FF2B5EF4-FFF2-40B4-BE49-F238E27FC236}">
                <a16:creationId xmlns:a16="http://schemas.microsoft.com/office/drawing/2014/main" id="{0EFC1BB3-D6CA-684B-AF8B-7714475029B8}"/>
              </a:ext>
            </a:extLst>
          </p:cNvPr>
          <p:cNvPicPr>
            <a:picLocks noChangeAspect="1"/>
          </p:cNvPicPr>
          <p:nvPr userDrawn="1"/>
        </p:nvPicPr>
        <p:blipFill>
          <a:blip r:embed="rId4"/>
          <a:stretch>
            <a:fillRect/>
          </a:stretch>
        </p:blipFill>
        <p:spPr>
          <a:xfrm>
            <a:off x="8083346" y="1309359"/>
            <a:ext cx="1446096" cy="431496"/>
          </a:xfrm>
          <a:prstGeom prst="rect">
            <a:avLst/>
          </a:prstGeom>
        </p:spPr>
      </p:pic>
      <p:pic>
        <p:nvPicPr>
          <p:cNvPr id="37" name="Picture 36">
            <a:extLst>
              <a:ext uri="{FF2B5EF4-FFF2-40B4-BE49-F238E27FC236}">
                <a16:creationId xmlns:a16="http://schemas.microsoft.com/office/drawing/2014/main" id="{2C9BDCDA-43A1-B646-815D-0A3E9A5D8FE6}"/>
              </a:ext>
            </a:extLst>
          </p:cNvPr>
          <p:cNvPicPr>
            <a:picLocks noChangeAspect="1"/>
          </p:cNvPicPr>
          <p:nvPr userDrawn="1"/>
        </p:nvPicPr>
        <p:blipFill>
          <a:blip r:embed="rId5"/>
          <a:stretch>
            <a:fillRect/>
          </a:stretch>
        </p:blipFill>
        <p:spPr>
          <a:xfrm>
            <a:off x="678763" y="556132"/>
            <a:ext cx="4558255" cy="500907"/>
          </a:xfrm>
          <a:prstGeom prst="rect">
            <a:avLst/>
          </a:prstGeom>
        </p:spPr>
      </p:pic>
    </p:spTree>
    <p:extLst>
      <p:ext uri="{BB962C8B-B14F-4D97-AF65-F5344CB8AC3E}">
        <p14:creationId xmlns:p14="http://schemas.microsoft.com/office/powerpoint/2010/main" val="1767997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Title Slide - 4 panelis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4380CE4-935E-0847-A6AC-4ADA58D0B365}"/>
              </a:ext>
            </a:extLst>
          </p:cNvPr>
          <p:cNvSpPr txBox="1"/>
          <p:nvPr/>
        </p:nvSpPr>
        <p:spPr>
          <a:xfrm>
            <a:off x="11463183" y="6554595"/>
            <a:ext cx="609995" cy="215444"/>
          </a:xfrm>
          <a:prstGeom prst="rect">
            <a:avLst/>
          </a:prstGeom>
          <a:noFill/>
        </p:spPr>
        <p:txBody>
          <a:bodyPr wrap="square" lIns="0" tIns="0" rIns="0" bIns="0" rtlCol="0" anchor="ctr" anchorCtr="0">
            <a:spAutoFit/>
          </a:bodyPr>
          <a:lstStyle/>
          <a:p>
            <a:pPr algn="ctr"/>
            <a:r>
              <a:rPr lang="en-US" sz="1400" b="0" i="0" spc="0" dirty="0">
                <a:solidFill>
                  <a:schemeClr val="bg2"/>
                </a:solidFill>
                <a:latin typeface="Arial"/>
                <a:cs typeface="Arial"/>
              </a:rPr>
              <a:t>#RSAC</a:t>
            </a:r>
          </a:p>
        </p:txBody>
      </p:sp>
      <p:sp>
        <p:nvSpPr>
          <p:cNvPr id="11" name="TextBox 10">
            <a:extLst>
              <a:ext uri="{FF2B5EF4-FFF2-40B4-BE49-F238E27FC236}">
                <a16:creationId xmlns:a16="http://schemas.microsoft.com/office/drawing/2014/main" id="{457DAAF9-CE9E-8941-9948-22CE028B238F}"/>
              </a:ext>
            </a:extLst>
          </p:cNvPr>
          <p:cNvSpPr txBox="1"/>
          <p:nvPr/>
        </p:nvSpPr>
        <p:spPr>
          <a:xfrm>
            <a:off x="708163" y="2080102"/>
            <a:ext cx="1360687" cy="276999"/>
          </a:xfrm>
          <a:prstGeom prst="rect">
            <a:avLst/>
          </a:prstGeom>
          <a:noFill/>
        </p:spPr>
        <p:txBody>
          <a:bodyPr wrap="square" lIns="0" tIns="0" rIns="0" bIns="0" rtlCol="0">
            <a:spAutoFit/>
          </a:bodyPr>
          <a:lstStyle/>
          <a:p>
            <a:r>
              <a:rPr lang="en-US" sz="1800" dirty="0">
                <a:solidFill>
                  <a:schemeClr val="accent1"/>
                </a:solidFill>
                <a:latin typeface="Calibri"/>
                <a:cs typeface="Calibri"/>
              </a:rPr>
              <a:t>SESSION ID:</a:t>
            </a:r>
          </a:p>
        </p:txBody>
      </p:sp>
      <p:sp>
        <p:nvSpPr>
          <p:cNvPr id="8" name="Text Placeholder 7"/>
          <p:cNvSpPr>
            <a:spLocks noGrp="1"/>
          </p:cNvSpPr>
          <p:nvPr>
            <p:ph type="body" sz="quarter" idx="11" hasCustomPrompt="1"/>
          </p:nvPr>
        </p:nvSpPr>
        <p:spPr>
          <a:xfrm>
            <a:off x="708162" y="4595867"/>
            <a:ext cx="2795201" cy="337376"/>
          </a:xfrm>
          <a:prstGeom prst="rect">
            <a:avLst/>
          </a:prstGeom>
        </p:spPr>
        <p:txBody>
          <a:bodyPr lIns="0" tIns="0" rIns="0" bIns="0" anchor="b" anchorCtr="0">
            <a:noAutofit/>
          </a:bodyPr>
          <a:lstStyle>
            <a:lvl1pPr marL="0" indent="0" algn="l" defTabSz="609570" rtl="0" eaLnBrk="1" latinLnBrk="0" hangingPunct="1">
              <a:lnSpc>
                <a:spcPct val="85000"/>
              </a:lnSpc>
              <a:spcAft>
                <a:spcPts val="0"/>
              </a:spcAft>
              <a:buFontTx/>
              <a:buNone/>
              <a:defRPr lang="en-US" sz="1800" b="1" kern="1200" dirty="0" smtClean="0">
                <a:solidFill>
                  <a:schemeClr val="tx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Moderator Name</a:t>
            </a:r>
          </a:p>
        </p:txBody>
      </p:sp>
      <p:sp>
        <p:nvSpPr>
          <p:cNvPr id="12" name="Title 1"/>
          <p:cNvSpPr>
            <a:spLocks noGrp="1"/>
          </p:cNvSpPr>
          <p:nvPr>
            <p:ph type="ctrTitle" hasCustomPrompt="1"/>
          </p:nvPr>
        </p:nvSpPr>
        <p:spPr>
          <a:xfrm>
            <a:off x="683509" y="2528161"/>
            <a:ext cx="7994325" cy="1673449"/>
          </a:xfrm>
        </p:spPr>
        <p:txBody>
          <a:bodyPr anchor="t" anchorCtr="0">
            <a:normAutofit/>
          </a:bodyPr>
          <a:lstStyle>
            <a:lvl1pPr algn="l">
              <a:lnSpc>
                <a:spcPct val="85000"/>
              </a:lnSpc>
              <a:defRPr sz="4000" b="1" i="0" cap="none" baseline="0">
                <a:solidFill>
                  <a:schemeClr val="bg1"/>
                </a:solidFill>
                <a:latin typeface="Calibri"/>
                <a:cs typeface="Calibri"/>
              </a:defRPr>
            </a:lvl1pPr>
          </a:lstStyle>
          <a:p>
            <a:r>
              <a:rPr lang="en-US" dirty="0"/>
              <a:t>Session Title: Calibri Bold 40pt Initial Caps, Up To Three Lines In Length</a:t>
            </a:r>
          </a:p>
        </p:txBody>
      </p:sp>
      <p:sp>
        <p:nvSpPr>
          <p:cNvPr id="14" name="Text Placeholder 4"/>
          <p:cNvSpPr>
            <a:spLocks noGrp="1"/>
          </p:cNvSpPr>
          <p:nvPr>
            <p:ph type="body" sz="quarter" idx="10" hasCustomPrompt="1"/>
          </p:nvPr>
        </p:nvSpPr>
        <p:spPr>
          <a:xfrm>
            <a:off x="1858096" y="2086172"/>
            <a:ext cx="1360687" cy="246739"/>
          </a:xfrm>
          <a:prstGeom prst="rect">
            <a:avLst/>
          </a:prstGeom>
        </p:spPr>
        <p:txBody>
          <a:bodyPr lIns="0" tIns="0" rIns="0" bIns="0">
            <a:noAutofit/>
          </a:bodyPr>
          <a:lstStyle>
            <a:lvl1pPr marL="0" indent="0">
              <a:lnSpc>
                <a:spcPct val="100000"/>
              </a:lnSpc>
              <a:spcAft>
                <a:spcPts val="0"/>
              </a:spcAft>
              <a:buFontTx/>
              <a:buNone/>
              <a:defRPr lang="en-US" sz="1800" b="1" kern="1200" dirty="0" smtClean="0">
                <a:solidFill>
                  <a:schemeClr val="accent1"/>
                </a:solidFill>
                <a:latin typeface="Calibri"/>
                <a:ea typeface="+mn-ea"/>
                <a:cs typeface="Calibri"/>
              </a:defRPr>
            </a:lvl1pPr>
          </a:lstStyle>
          <a:p>
            <a:pPr lvl="0"/>
            <a:r>
              <a:rPr lang="en-US" dirty="0"/>
              <a:t>XXXX-XXXX</a:t>
            </a:r>
          </a:p>
        </p:txBody>
      </p:sp>
      <p:sp>
        <p:nvSpPr>
          <p:cNvPr id="3" name="Text Placeholder 2"/>
          <p:cNvSpPr>
            <a:spLocks noGrp="1"/>
          </p:cNvSpPr>
          <p:nvPr>
            <p:ph type="body" sz="quarter" idx="13" hasCustomPrompt="1"/>
          </p:nvPr>
        </p:nvSpPr>
        <p:spPr>
          <a:xfrm>
            <a:off x="708162" y="4988917"/>
            <a:ext cx="2795201" cy="1710993"/>
          </a:xfrm>
        </p:spPr>
        <p:txBody>
          <a:bodyPr lIns="0" tIns="0" rIns="0" bIns="0">
            <a:normAutofit/>
          </a:bodyPr>
          <a:lstStyle>
            <a:lvl1pPr marL="274320" indent="-274320" algn="l">
              <a:lnSpc>
                <a:spcPct val="90000"/>
              </a:lnSpc>
              <a:spcBef>
                <a:spcPts val="0"/>
              </a:spcBef>
              <a:spcAft>
                <a:spcPts val="0"/>
              </a:spcAft>
              <a:buFontTx/>
              <a:buNone/>
              <a:defRPr sz="1600" b="0" i="0" baseline="0">
                <a:solidFill>
                  <a:schemeClr val="tx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Moderator Title</a:t>
            </a:r>
            <a:br>
              <a:rPr lang="en-US" dirty="0"/>
            </a:br>
            <a:r>
              <a:rPr lang="en-US" dirty="0"/>
              <a:t>Company/Organization</a:t>
            </a:r>
            <a:br>
              <a:rPr lang="en-US" dirty="0"/>
            </a:br>
            <a:r>
              <a:rPr lang="en-US" dirty="0"/>
              <a:t>@Twitter handle</a:t>
            </a:r>
          </a:p>
        </p:txBody>
      </p:sp>
      <p:sp>
        <p:nvSpPr>
          <p:cNvPr id="17" name="Text Placeholder 7">
            <a:extLst>
              <a:ext uri="{FF2B5EF4-FFF2-40B4-BE49-F238E27FC236}">
                <a16:creationId xmlns:a16="http://schemas.microsoft.com/office/drawing/2014/main" id="{A5C9EE88-EF85-E643-96E4-C619B3A3D549}"/>
              </a:ext>
            </a:extLst>
          </p:cNvPr>
          <p:cNvSpPr>
            <a:spLocks noGrp="1"/>
          </p:cNvSpPr>
          <p:nvPr>
            <p:ph type="body" sz="quarter" idx="14" hasCustomPrompt="1"/>
          </p:nvPr>
        </p:nvSpPr>
        <p:spPr>
          <a:xfrm>
            <a:off x="3816813" y="4595867"/>
            <a:ext cx="3861945" cy="337376"/>
          </a:xfrm>
          <a:prstGeom prst="rect">
            <a:avLst/>
          </a:prstGeom>
        </p:spPr>
        <p:txBody>
          <a:bodyPr lIns="0" tIns="0" rIns="0" bIns="0" anchor="b" anchorCtr="0">
            <a:noAutofit/>
          </a:bodyPr>
          <a:lstStyle>
            <a:lvl1pPr marL="0" indent="0" algn="l" defTabSz="609570" rtl="0" eaLnBrk="1" latinLnBrk="0" hangingPunct="1">
              <a:lnSpc>
                <a:spcPct val="85000"/>
              </a:lnSpc>
              <a:spcAft>
                <a:spcPts val="0"/>
              </a:spcAft>
              <a:buFontTx/>
              <a:buNone/>
              <a:defRPr lang="en-US" sz="1800" b="1" kern="1200" dirty="0" smtClean="0">
                <a:solidFill>
                  <a:schemeClr val="tx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Panelist Name 1</a:t>
            </a:r>
          </a:p>
        </p:txBody>
      </p:sp>
      <p:sp>
        <p:nvSpPr>
          <p:cNvPr id="18" name="Text Placeholder 2">
            <a:extLst>
              <a:ext uri="{FF2B5EF4-FFF2-40B4-BE49-F238E27FC236}">
                <a16:creationId xmlns:a16="http://schemas.microsoft.com/office/drawing/2014/main" id="{B6776B97-55B0-BD42-9241-665C32A9080B}"/>
              </a:ext>
            </a:extLst>
          </p:cNvPr>
          <p:cNvSpPr>
            <a:spLocks noGrp="1"/>
          </p:cNvSpPr>
          <p:nvPr>
            <p:ph type="body" sz="quarter" idx="15" hasCustomPrompt="1"/>
          </p:nvPr>
        </p:nvSpPr>
        <p:spPr>
          <a:xfrm>
            <a:off x="3816813" y="4988917"/>
            <a:ext cx="3861945" cy="700684"/>
          </a:xfrm>
        </p:spPr>
        <p:txBody>
          <a:bodyPr lIns="0" tIns="0" rIns="0" bIns="0">
            <a:normAutofit/>
          </a:bodyPr>
          <a:lstStyle>
            <a:lvl1pPr marL="274320" indent="-274320" algn="l">
              <a:lnSpc>
                <a:spcPct val="90000"/>
              </a:lnSpc>
              <a:spcBef>
                <a:spcPts val="0"/>
              </a:spcBef>
              <a:spcAft>
                <a:spcPts val="0"/>
              </a:spcAft>
              <a:buFontTx/>
              <a:buNone/>
              <a:defRPr sz="1600" b="0" i="0" baseline="0">
                <a:solidFill>
                  <a:schemeClr val="tx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Panelist Title</a:t>
            </a:r>
            <a:br>
              <a:rPr lang="en-US" dirty="0"/>
            </a:br>
            <a:r>
              <a:rPr lang="en-US" dirty="0"/>
              <a:t>Company/Organization</a:t>
            </a:r>
            <a:br>
              <a:rPr lang="en-US" dirty="0"/>
            </a:br>
            <a:r>
              <a:rPr lang="en-US" dirty="0"/>
              <a:t>@Twitter handle</a:t>
            </a:r>
          </a:p>
        </p:txBody>
      </p:sp>
      <p:sp>
        <p:nvSpPr>
          <p:cNvPr id="19" name="TextBox 18">
            <a:extLst>
              <a:ext uri="{FF2B5EF4-FFF2-40B4-BE49-F238E27FC236}">
                <a16:creationId xmlns:a16="http://schemas.microsoft.com/office/drawing/2014/main" id="{863631FA-DA55-EA40-AE07-6F85EE67B3E3}"/>
              </a:ext>
            </a:extLst>
          </p:cNvPr>
          <p:cNvSpPr txBox="1"/>
          <p:nvPr/>
        </p:nvSpPr>
        <p:spPr>
          <a:xfrm>
            <a:off x="696588" y="4384917"/>
            <a:ext cx="1360687" cy="215444"/>
          </a:xfrm>
          <a:prstGeom prst="rect">
            <a:avLst/>
          </a:prstGeom>
          <a:noFill/>
        </p:spPr>
        <p:txBody>
          <a:bodyPr wrap="square" lIns="0" tIns="0" rIns="0" bIns="0" rtlCol="0">
            <a:spAutoFit/>
          </a:bodyPr>
          <a:lstStyle/>
          <a:p>
            <a:r>
              <a:rPr lang="en-US" sz="1400" dirty="0">
                <a:solidFill>
                  <a:schemeClr val="tx2"/>
                </a:solidFill>
                <a:latin typeface="Calibri"/>
                <a:cs typeface="Calibri"/>
              </a:rPr>
              <a:t>MODERATOR:</a:t>
            </a:r>
          </a:p>
        </p:txBody>
      </p:sp>
      <p:sp>
        <p:nvSpPr>
          <p:cNvPr id="20" name="TextBox 19">
            <a:extLst>
              <a:ext uri="{FF2B5EF4-FFF2-40B4-BE49-F238E27FC236}">
                <a16:creationId xmlns:a16="http://schemas.microsoft.com/office/drawing/2014/main" id="{DD6FB7D0-F7C1-2645-9D01-4A62261F1121}"/>
              </a:ext>
            </a:extLst>
          </p:cNvPr>
          <p:cNvSpPr txBox="1"/>
          <p:nvPr/>
        </p:nvSpPr>
        <p:spPr>
          <a:xfrm>
            <a:off x="3816813" y="4379216"/>
            <a:ext cx="1360687" cy="215444"/>
          </a:xfrm>
          <a:prstGeom prst="rect">
            <a:avLst/>
          </a:prstGeom>
          <a:noFill/>
        </p:spPr>
        <p:txBody>
          <a:bodyPr wrap="square" lIns="0" tIns="0" rIns="0" bIns="0" rtlCol="0">
            <a:spAutoFit/>
          </a:bodyPr>
          <a:lstStyle/>
          <a:p>
            <a:r>
              <a:rPr lang="en-US" sz="1400" dirty="0">
                <a:solidFill>
                  <a:schemeClr val="tx2"/>
                </a:solidFill>
                <a:latin typeface="Calibri"/>
                <a:cs typeface="Calibri"/>
              </a:rPr>
              <a:t>PANELISTS:</a:t>
            </a:r>
          </a:p>
        </p:txBody>
      </p:sp>
      <p:sp>
        <p:nvSpPr>
          <p:cNvPr id="25" name="Text Placeholder 7">
            <a:extLst>
              <a:ext uri="{FF2B5EF4-FFF2-40B4-BE49-F238E27FC236}">
                <a16:creationId xmlns:a16="http://schemas.microsoft.com/office/drawing/2014/main" id="{6822DA5A-B519-E841-BB66-5B7C50B62102}"/>
              </a:ext>
            </a:extLst>
          </p:cNvPr>
          <p:cNvSpPr>
            <a:spLocks noGrp="1"/>
          </p:cNvSpPr>
          <p:nvPr>
            <p:ph type="body" sz="quarter" idx="20" hasCustomPrompt="1"/>
          </p:nvPr>
        </p:nvSpPr>
        <p:spPr>
          <a:xfrm>
            <a:off x="3816813" y="5668311"/>
            <a:ext cx="3861945" cy="337376"/>
          </a:xfrm>
          <a:prstGeom prst="rect">
            <a:avLst/>
          </a:prstGeom>
        </p:spPr>
        <p:txBody>
          <a:bodyPr lIns="0" tIns="0" rIns="0" bIns="0" anchor="b" anchorCtr="0">
            <a:noAutofit/>
          </a:bodyPr>
          <a:lstStyle>
            <a:lvl1pPr marL="0" indent="0" algn="l" defTabSz="609570" rtl="0" eaLnBrk="1" latinLnBrk="0" hangingPunct="1">
              <a:lnSpc>
                <a:spcPct val="85000"/>
              </a:lnSpc>
              <a:spcAft>
                <a:spcPts val="0"/>
              </a:spcAft>
              <a:buFontTx/>
              <a:buNone/>
              <a:defRPr lang="en-US" sz="1800" b="1" kern="1200" dirty="0" smtClean="0">
                <a:solidFill>
                  <a:schemeClr val="tx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Panelist Name 2</a:t>
            </a:r>
          </a:p>
        </p:txBody>
      </p:sp>
      <p:sp>
        <p:nvSpPr>
          <p:cNvPr id="26" name="Text Placeholder 2">
            <a:extLst>
              <a:ext uri="{FF2B5EF4-FFF2-40B4-BE49-F238E27FC236}">
                <a16:creationId xmlns:a16="http://schemas.microsoft.com/office/drawing/2014/main" id="{CAA6B118-8EFA-6F46-A6E8-FE26DA6FFE63}"/>
              </a:ext>
            </a:extLst>
          </p:cNvPr>
          <p:cNvSpPr>
            <a:spLocks noGrp="1"/>
          </p:cNvSpPr>
          <p:nvPr>
            <p:ph type="body" sz="quarter" idx="21" hasCustomPrompt="1"/>
          </p:nvPr>
        </p:nvSpPr>
        <p:spPr>
          <a:xfrm>
            <a:off x="3816813" y="6061361"/>
            <a:ext cx="3861945" cy="700684"/>
          </a:xfrm>
        </p:spPr>
        <p:txBody>
          <a:bodyPr lIns="0" tIns="0" rIns="0" bIns="0">
            <a:normAutofit/>
          </a:bodyPr>
          <a:lstStyle>
            <a:lvl1pPr marL="274320" indent="-274320" algn="l">
              <a:lnSpc>
                <a:spcPct val="90000"/>
              </a:lnSpc>
              <a:spcBef>
                <a:spcPts val="0"/>
              </a:spcBef>
              <a:spcAft>
                <a:spcPts val="0"/>
              </a:spcAft>
              <a:buFontTx/>
              <a:buNone/>
              <a:defRPr sz="1600" b="0" i="0" baseline="0">
                <a:solidFill>
                  <a:schemeClr val="tx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Panelist Title</a:t>
            </a:r>
            <a:br>
              <a:rPr lang="en-US" dirty="0"/>
            </a:br>
            <a:r>
              <a:rPr lang="en-US" dirty="0"/>
              <a:t>Company/Organization</a:t>
            </a:r>
            <a:br>
              <a:rPr lang="en-US" dirty="0"/>
            </a:br>
            <a:r>
              <a:rPr lang="en-US" dirty="0"/>
              <a:t>@Twitter handle</a:t>
            </a:r>
          </a:p>
        </p:txBody>
      </p:sp>
      <p:sp>
        <p:nvSpPr>
          <p:cNvPr id="27" name="Text Placeholder 7">
            <a:extLst>
              <a:ext uri="{FF2B5EF4-FFF2-40B4-BE49-F238E27FC236}">
                <a16:creationId xmlns:a16="http://schemas.microsoft.com/office/drawing/2014/main" id="{03FEE036-B244-AF48-B4E6-2C08E19D0ABD}"/>
              </a:ext>
            </a:extLst>
          </p:cNvPr>
          <p:cNvSpPr>
            <a:spLocks noGrp="1"/>
          </p:cNvSpPr>
          <p:nvPr>
            <p:ph type="body" sz="quarter" idx="22" hasCustomPrompt="1"/>
          </p:nvPr>
        </p:nvSpPr>
        <p:spPr>
          <a:xfrm>
            <a:off x="7853744" y="4595867"/>
            <a:ext cx="4099557" cy="337376"/>
          </a:xfrm>
          <a:prstGeom prst="rect">
            <a:avLst/>
          </a:prstGeom>
        </p:spPr>
        <p:txBody>
          <a:bodyPr lIns="0" tIns="0" rIns="0" bIns="0" anchor="b" anchorCtr="0">
            <a:noAutofit/>
          </a:bodyPr>
          <a:lstStyle>
            <a:lvl1pPr marL="0" indent="0" algn="l" defTabSz="609570" rtl="0" eaLnBrk="1" latinLnBrk="0" hangingPunct="1">
              <a:lnSpc>
                <a:spcPct val="85000"/>
              </a:lnSpc>
              <a:spcAft>
                <a:spcPts val="0"/>
              </a:spcAft>
              <a:buFontTx/>
              <a:buNone/>
              <a:defRPr lang="en-US" sz="1800" b="1" kern="1200" dirty="0" smtClean="0">
                <a:solidFill>
                  <a:schemeClr val="tx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Panelist Name 3</a:t>
            </a:r>
          </a:p>
        </p:txBody>
      </p:sp>
      <p:sp>
        <p:nvSpPr>
          <p:cNvPr id="28" name="Text Placeholder 2">
            <a:extLst>
              <a:ext uri="{FF2B5EF4-FFF2-40B4-BE49-F238E27FC236}">
                <a16:creationId xmlns:a16="http://schemas.microsoft.com/office/drawing/2014/main" id="{BDB23892-3325-364F-9241-845E99C95CFC}"/>
              </a:ext>
            </a:extLst>
          </p:cNvPr>
          <p:cNvSpPr>
            <a:spLocks noGrp="1"/>
          </p:cNvSpPr>
          <p:nvPr>
            <p:ph type="body" sz="quarter" idx="23" hasCustomPrompt="1"/>
          </p:nvPr>
        </p:nvSpPr>
        <p:spPr>
          <a:xfrm>
            <a:off x="7853744" y="4988917"/>
            <a:ext cx="4099557" cy="700684"/>
          </a:xfrm>
        </p:spPr>
        <p:txBody>
          <a:bodyPr lIns="0" tIns="0" rIns="0" bIns="0">
            <a:normAutofit/>
          </a:bodyPr>
          <a:lstStyle>
            <a:lvl1pPr marL="274320" indent="-274320" algn="l">
              <a:lnSpc>
                <a:spcPct val="90000"/>
              </a:lnSpc>
              <a:spcBef>
                <a:spcPts val="0"/>
              </a:spcBef>
              <a:spcAft>
                <a:spcPts val="0"/>
              </a:spcAft>
              <a:buFontTx/>
              <a:buNone/>
              <a:defRPr sz="1600" b="0" i="0" baseline="0">
                <a:solidFill>
                  <a:schemeClr val="tx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Panelist Title</a:t>
            </a:r>
            <a:br>
              <a:rPr lang="en-US" dirty="0"/>
            </a:br>
            <a:r>
              <a:rPr lang="en-US" dirty="0"/>
              <a:t>Company/Organization</a:t>
            </a:r>
            <a:br>
              <a:rPr lang="en-US" dirty="0"/>
            </a:br>
            <a:r>
              <a:rPr lang="en-US" dirty="0"/>
              <a:t>@Twitter handle</a:t>
            </a:r>
          </a:p>
        </p:txBody>
      </p:sp>
      <p:sp>
        <p:nvSpPr>
          <p:cNvPr id="29" name="Text Placeholder 7">
            <a:extLst>
              <a:ext uri="{FF2B5EF4-FFF2-40B4-BE49-F238E27FC236}">
                <a16:creationId xmlns:a16="http://schemas.microsoft.com/office/drawing/2014/main" id="{C2245158-8E89-AB47-913C-9F6217584E1E}"/>
              </a:ext>
            </a:extLst>
          </p:cNvPr>
          <p:cNvSpPr>
            <a:spLocks noGrp="1"/>
          </p:cNvSpPr>
          <p:nvPr>
            <p:ph type="body" sz="quarter" idx="24" hasCustomPrompt="1"/>
          </p:nvPr>
        </p:nvSpPr>
        <p:spPr>
          <a:xfrm>
            <a:off x="7853744" y="5668311"/>
            <a:ext cx="4099557" cy="337376"/>
          </a:xfrm>
          <a:prstGeom prst="rect">
            <a:avLst/>
          </a:prstGeom>
        </p:spPr>
        <p:txBody>
          <a:bodyPr lIns="0" tIns="0" rIns="0" bIns="0" anchor="b" anchorCtr="0">
            <a:noAutofit/>
          </a:bodyPr>
          <a:lstStyle>
            <a:lvl1pPr marL="0" indent="0" algn="l" defTabSz="609570" rtl="0" eaLnBrk="1" latinLnBrk="0" hangingPunct="1">
              <a:lnSpc>
                <a:spcPct val="85000"/>
              </a:lnSpc>
              <a:spcAft>
                <a:spcPts val="0"/>
              </a:spcAft>
              <a:buFontTx/>
              <a:buNone/>
              <a:defRPr lang="en-US" sz="1800" b="1" kern="1200" dirty="0" smtClean="0">
                <a:solidFill>
                  <a:schemeClr val="tx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Panelist Name 4</a:t>
            </a:r>
          </a:p>
        </p:txBody>
      </p:sp>
      <p:sp>
        <p:nvSpPr>
          <p:cNvPr id="30" name="Text Placeholder 2">
            <a:extLst>
              <a:ext uri="{FF2B5EF4-FFF2-40B4-BE49-F238E27FC236}">
                <a16:creationId xmlns:a16="http://schemas.microsoft.com/office/drawing/2014/main" id="{0A7D1CB1-1B38-FD49-96A6-1EB93E390D05}"/>
              </a:ext>
            </a:extLst>
          </p:cNvPr>
          <p:cNvSpPr>
            <a:spLocks noGrp="1"/>
          </p:cNvSpPr>
          <p:nvPr>
            <p:ph type="body" sz="quarter" idx="25" hasCustomPrompt="1"/>
          </p:nvPr>
        </p:nvSpPr>
        <p:spPr>
          <a:xfrm>
            <a:off x="7853744" y="6061361"/>
            <a:ext cx="4099557" cy="700684"/>
          </a:xfrm>
        </p:spPr>
        <p:txBody>
          <a:bodyPr lIns="0" tIns="0" rIns="0" bIns="0">
            <a:normAutofit/>
          </a:bodyPr>
          <a:lstStyle>
            <a:lvl1pPr marL="274320" indent="-274320" algn="l">
              <a:lnSpc>
                <a:spcPct val="90000"/>
              </a:lnSpc>
              <a:spcBef>
                <a:spcPts val="0"/>
              </a:spcBef>
              <a:spcAft>
                <a:spcPts val="0"/>
              </a:spcAft>
              <a:buFontTx/>
              <a:buNone/>
              <a:defRPr sz="1600" b="0" i="0" baseline="0">
                <a:solidFill>
                  <a:schemeClr val="tx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Panelist Title</a:t>
            </a:r>
            <a:br>
              <a:rPr lang="en-US" dirty="0"/>
            </a:br>
            <a:r>
              <a:rPr lang="en-US" dirty="0"/>
              <a:t>Company/Organization</a:t>
            </a:r>
            <a:br>
              <a:rPr lang="en-US" dirty="0"/>
            </a:br>
            <a:r>
              <a:rPr lang="en-US" dirty="0"/>
              <a:t>@Twitter handle</a:t>
            </a:r>
          </a:p>
        </p:txBody>
      </p:sp>
      <p:pic>
        <p:nvPicPr>
          <p:cNvPr id="36" name="Picture 35">
            <a:extLst>
              <a:ext uri="{FF2B5EF4-FFF2-40B4-BE49-F238E27FC236}">
                <a16:creationId xmlns:a16="http://schemas.microsoft.com/office/drawing/2014/main" id="{6FF4EA13-B29F-1A4A-8843-DCB28DC34C0B}"/>
              </a:ext>
            </a:extLst>
          </p:cNvPr>
          <p:cNvPicPr>
            <a:picLocks noChangeAspect="1"/>
          </p:cNvPicPr>
          <p:nvPr userDrawn="1"/>
        </p:nvPicPr>
        <p:blipFill>
          <a:blip r:embed="rId3"/>
          <a:stretch>
            <a:fillRect/>
          </a:stretch>
        </p:blipFill>
        <p:spPr>
          <a:xfrm>
            <a:off x="8083346" y="569987"/>
            <a:ext cx="3429891" cy="268479"/>
          </a:xfrm>
          <a:prstGeom prst="rect">
            <a:avLst/>
          </a:prstGeom>
        </p:spPr>
      </p:pic>
      <p:pic>
        <p:nvPicPr>
          <p:cNvPr id="37" name="Picture 36">
            <a:extLst>
              <a:ext uri="{FF2B5EF4-FFF2-40B4-BE49-F238E27FC236}">
                <a16:creationId xmlns:a16="http://schemas.microsoft.com/office/drawing/2014/main" id="{E5B40F23-8915-864B-BE53-04EB7A8B5DC1}"/>
              </a:ext>
            </a:extLst>
          </p:cNvPr>
          <p:cNvPicPr>
            <a:picLocks noChangeAspect="1"/>
          </p:cNvPicPr>
          <p:nvPr userDrawn="1"/>
        </p:nvPicPr>
        <p:blipFill>
          <a:blip r:embed="rId4"/>
          <a:stretch>
            <a:fillRect/>
          </a:stretch>
        </p:blipFill>
        <p:spPr>
          <a:xfrm>
            <a:off x="8083346" y="1309359"/>
            <a:ext cx="1446096" cy="431496"/>
          </a:xfrm>
          <a:prstGeom prst="rect">
            <a:avLst/>
          </a:prstGeom>
        </p:spPr>
      </p:pic>
      <p:pic>
        <p:nvPicPr>
          <p:cNvPr id="39" name="Picture 38">
            <a:extLst>
              <a:ext uri="{FF2B5EF4-FFF2-40B4-BE49-F238E27FC236}">
                <a16:creationId xmlns:a16="http://schemas.microsoft.com/office/drawing/2014/main" id="{1030C830-C2B3-8845-B762-0A0370D3076F}"/>
              </a:ext>
            </a:extLst>
          </p:cNvPr>
          <p:cNvPicPr>
            <a:picLocks noChangeAspect="1"/>
          </p:cNvPicPr>
          <p:nvPr userDrawn="1"/>
        </p:nvPicPr>
        <p:blipFill>
          <a:blip r:embed="rId5"/>
          <a:stretch>
            <a:fillRect/>
          </a:stretch>
        </p:blipFill>
        <p:spPr>
          <a:xfrm>
            <a:off x="678763" y="556132"/>
            <a:ext cx="4558255" cy="500907"/>
          </a:xfrm>
          <a:prstGeom prst="rect">
            <a:avLst/>
          </a:prstGeom>
        </p:spPr>
      </p:pic>
    </p:spTree>
    <p:extLst>
      <p:ext uri="{BB962C8B-B14F-4D97-AF65-F5344CB8AC3E}">
        <p14:creationId xmlns:p14="http://schemas.microsoft.com/office/powerpoint/2010/main" val="2203387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lumn 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8953" y="105175"/>
            <a:ext cx="9961076" cy="1131101"/>
          </a:xfrm>
        </p:spPr>
        <p:txBody>
          <a:bodyPr/>
          <a:lstStyle/>
          <a:p>
            <a:r>
              <a:rPr lang="en-GB"/>
              <a:t>Click to edit Master title style</a:t>
            </a:r>
            <a:endParaRPr lang="en-US" dirty="0"/>
          </a:p>
        </p:txBody>
      </p:sp>
      <p:sp>
        <p:nvSpPr>
          <p:cNvPr id="6" name="Slide Number Placeholder 5"/>
          <p:cNvSpPr>
            <a:spLocks noGrp="1"/>
          </p:cNvSpPr>
          <p:nvPr>
            <p:ph type="sldNum" sz="quarter" idx="12"/>
          </p:nvPr>
        </p:nvSpPr>
        <p:spPr>
          <a:xfrm>
            <a:off x="5362210" y="6359176"/>
            <a:ext cx="1401804" cy="365125"/>
          </a:xfrm>
          <a:prstGeom prst="rect">
            <a:avLst/>
          </a:prstGeom>
        </p:spPr>
        <p:txBody>
          <a:bodyPr/>
          <a:lstStyle/>
          <a:p>
            <a:fld id="{F56C8676-1494-424A-9EE1-69F4EB666BA8}" type="slidenum">
              <a:rPr lang="en-US" smtClean="0"/>
              <a:t>‹#›</a:t>
            </a:fld>
            <a:endParaRPr lang="en-US" dirty="0"/>
          </a:p>
        </p:txBody>
      </p:sp>
      <p:sp>
        <p:nvSpPr>
          <p:cNvPr id="7" name="Text Placeholder 2"/>
          <p:cNvSpPr>
            <a:spLocks noGrp="1"/>
          </p:cNvSpPr>
          <p:nvPr>
            <p:ph type="body" idx="1"/>
          </p:nvPr>
        </p:nvSpPr>
        <p:spPr>
          <a:xfrm>
            <a:off x="631744" y="1357201"/>
            <a:ext cx="5386917" cy="639763"/>
          </a:xfrm>
          <a:prstGeom prst="rect">
            <a:avLst/>
          </a:prstGeom>
        </p:spPr>
        <p:txBody>
          <a:bodyPr lIns="0" tIns="0" rIns="0" bIns="0" anchor="ctr" anchorCtr="0">
            <a:normAutofit/>
          </a:bodyPr>
          <a:lstStyle>
            <a:lvl1pPr marL="0" indent="0">
              <a:lnSpc>
                <a:spcPct val="90000"/>
              </a:lnSpc>
              <a:buNone/>
              <a:defRPr sz="2933"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GB"/>
              <a:t>Click to edit Master text styles</a:t>
            </a:r>
          </a:p>
        </p:txBody>
      </p:sp>
      <p:sp>
        <p:nvSpPr>
          <p:cNvPr id="8" name="Content Placeholder 3"/>
          <p:cNvSpPr>
            <a:spLocks noGrp="1"/>
          </p:cNvSpPr>
          <p:nvPr>
            <p:ph sz="half" idx="2"/>
          </p:nvPr>
        </p:nvSpPr>
        <p:spPr>
          <a:xfrm>
            <a:off x="631744" y="2094066"/>
            <a:ext cx="5386917" cy="3961324"/>
          </a:xfrm>
          <a:prstGeom prst="rect">
            <a:avLst/>
          </a:prstGeom>
        </p:spPr>
        <p:txBody>
          <a:bodyPr lIns="0" tIns="0" rIns="0" bIns="0"/>
          <a:lstStyle>
            <a:lvl1pPr indent="-304784">
              <a:lnSpc>
                <a:spcPct val="95000"/>
              </a:lnSpc>
              <a:spcAft>
                <a:spcPts val="0"/>
              </a:spcAft>
              <a:defRPr sz="2667"/>
            </a:lvl1pPr>
            <a:lvl2pPr marL="609570" indent="-280402">
              <a:lnSpc>
                <a:spcPct val="95000"/>
              </a:lnSpc>
              <a:spcAft>
                <a:spcPts val="0"/>
              </a:spcAft>
              <a:defRPr sz="2533"/>
            </a:lvl2pPr>
            <a:lvl3pPr marL="914354" indent="-268211">
              <a:lnSpc>
                <a:spcPct val="95000"/>
              </a:lnSpc>
              <a:spcAft>
                <a:spcPts val="0"/>
              </a:spcAft>
              <a:defRPr sz="2400"/>
            </a:lvl3pPr>
            <a:lvl4pPr marL="1219140" indent="-256020">
              <a:lnSpc>
                <a:spcPct val="95000"/>
              </a:lnSpc>
              <a:spcAft>
                <a:spcPts val="0"/>
              </a:spcAft>
              <a:defRPr sz="2267"/>
            </a:lvl4pPr>
            <a:lvl5pPr marL="1523925" indent="-243829">
              <a:lnSpc>
                <a:spcPct val="95000"/>
              </a:lnSpc>
              <a:spcAft>
                <a:spcPts val="0"/>
              </a:spcAft>
              <a:defRPr sz="2133"/>
            </a:lvl5pPr>
            <a:lvl6pPr>
              <a:defRPr sz="2133"/>
            </a:lvl6pPr>
            <a:lvl7pPr>
              <a:defRPr sz="2133"/>
            </a:lvl7pPr>
            <a:lvl8pPr>
              <a:defRPr sz="2133"/>
            </a:lvl8pPr>
            <a:lvl9pPr>
              <a:defRPr sz="213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ext Placeholder 4"/>
          <p:cNvSpPr>
            <a:spLocks noGrp="1"/>
          </p:cNvSpPr>
          <p:nvPr>
            <p:ph type="body" sz="quarter" idx="3"/>
          </p:nvPr>
        </p:nvSpPr>
        <p:spPr>
          <a:xfrm>
            <a:off x="6312270" y="1357201"/>
            <a:ext cx="5389033" cy="639763"/>
          </a:xfrm>
          <a:prstGeom prst="rect">
            <a:avLst/>
          </a:prstGeom>
        </p:spPr>
        <p:txBody>
          <a:bodyPr lIns="0" tIns="0" rIns="0" bIns="0" anchor="ctr" anchorCtr="0">
            <a:normAutofit/>
          </a:bodyPr>
          <a:lstStyle>
            <a:lvl1pPr marL="0" indent="0">
              <a:lnSpc>
                <a:spcPct val="90000"/>
              </a:lnSpc>
              <a:buNone/>
              <a:defRPr sz="2933"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GB"/>
              <a:t>Click to edit Master text styles</a:t>
            </a:r>
          </a:p>
        </p:txBody>
      </p:sp>
      <p:sp>
        <p:nvSpPr>
          <p:cNvPr id="10" name="Content Placeholder 5"/>
          <p:cNvSpPr>
            <a:spLocks noGrp="1"/>
          </p:cNvSpPr>
          <p:nvPr>
            <p:ph sz="quarter" idx="4"/>
          </p:nvPr>
        </p:nvSpPr>
        <p:spPr>
          <a:xfrm>
            <a:off x="6312270" y="2094065"/>
            <a:ext cx="5389033" cy="3961323"/>
          </a:xfrm>
          <a:prstGeom prst="rect">
            <a:avLst/>
          </a:prstGeom>
        </p:spPr>
        <p:txBody>
          <a:bodyPr lIns="0" tIns="0" rIns="0" bIns="0"/>
          <a:lstStyle>
            <a:lvl1pPr indent="-304784">
              <a:lnSpc>
                <a:spcPct val="100000"/>
              </a:lnSpc>
              <a:spcAft>
                <a:spcPts val="0"/>
              </a:spcAft>
              <a:defRPr sz="2533"/>
            </a:lvl1pPr>
            <a:lvl2pPr marL="609570" indent="-280402">
              <a:lnSpc>
                <a:spcPct val="100000"/>
              </a:lnSpc>
              <a:spcAft>
                <a:spcPts val="0"/>
              </a:spcAft>
              <a:defRPr sz="2400"/>
            </a:lvl2pPr>
            <a:lvl3pPr marL="914354" indent="-268211">
              <a:lnSpc>
                <a:spcPct val="100000"/>
              </a:lnSpc>
              <a:spcAft>
                <a:spcPts val="0"/>
              </a:spcAft>
              <a:defRPr sz="2267"/>
            </a:lvl3pPr>
            <a:lvl4pPr marL="1219140" indent="-256020">
              <a:lnSpc>
                <a:spcPct val="100000"/>
              </a:lnSpc>
              <a:spcAft>
                <a:spcPts val="0"/>
              </a:spcAft>
              <a:defRPr sz="2133"/>
            </a:lvl4pPr>
            <a:lvl5pPr marL="1523925" indent="-243829">
              <a:lnSpc>
                <a:spcPct val="100000"/>
              </a:lnSpc>
              <a:spcAft>
                <a:spcPts val="0"/>
              </a:spcAft>
              <a:defRPr sz="2133"/>
            </a:lvl5pPr>
            <a:lvl6pPr>
              <a:defRPr sz="2133"/>
            </a:lvl6pPr>
            <a:lvl7pPr>
              <a:defRPr sz="2133"/>
            </a:lvl7pPr>
            <a:lvl8pPr>
              <a:defRPr sz="2133"/>
            </a:lvl8pPr>
            <a:lvl9pPr>
              <a:defRPr sz="213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63178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28953" y="1217370"/>
            <a:ext cx="10929415" cy="3761948"/>
          </a:xfrm>
          <a:prstGeom prst="rect">
            <a:avLst/>
          </a:prstGeom>
        </p:spPr>
        <p:txBody>
          <a:bodyPr anchor="ctr" anchorCtr="0"/>
          <a:lstStyle>
            <a:lvl1pPr marL="0" indent="0" algn="ctr">
              <a:buNone/>
              <a:defRPr sz="4267"/>
            </a:lvl1pPr>
            <a:lvl2pPr marL="609570" indent="0">
              <a:buNone/>
              <a:defRPr sz="3733"/>
            </a:lvl2pPr>
            <a:lvl3pPr marL="1219140" indent="0">
              <a:buNone/>
              <a:defRPr sz="3200"/>
            </a:lvl3pPr>
            <a:lvl4pPr marL="1828709" indent="0">
              <a:buNone/>
              <a:defRPr sz="2667"/>
            </a:lvl4pPr>
            <a:lvl5pPr marL="2438278" indent="0">
              <a:buNone/>
              <a:defRPr sz="2667"/>
            </a:lvl5pPr>
            <a:lvl6pPr marL="3047848" indent="0">
              <a:buNone/>
              <a:defRPr sz="2667"/>
            </a:lvl6pPr>
            <a:lvl7pPr marL="3657418" indent="0">
              <a:buNone/>
              <a:defRPr sz="2667"/>
            </a:lvl7pPr>
            <a:lvl8pPr marL="4266987" indent="0">
              <a:buNone/>
              <a:defRPr sz="2667"/>
            </a:lvl8pPr>
            <a:lvl9pPr marL="4876557" indent="0">
              <a:buNone/>
              <a:defRPr sz="2667"/>
            </a:lvl9pPr>
          </a:lstStyle>
          <a:p>
            <a:r>
              <a:rPr lang="en-GB"/>
              <a:t>Click icon to add picture</a:t>
            </a:r>
            <a:endParaRPr lang="en-US" dirty="0"/>
          </a:p>
        </p:txBody>
      </p:sp>
      <p:sp>
        <p:nvSpPr>
          <p:cNvPr id="4" name="Text Placeholder 3"/>
          <p:cNvSpPr>
            <a:spLocks noGrp="1"/>
          </p:cNvSpPr>
          <p:nvPr>
            <p:ph type="body" sz="half" idx="2"/>
          </p:nvPr>
        </p:nvSpPr>
        <p:spPr>
          <a:xfrm>
            <a:off x="628953" y="5551716"/>
            <a:ext cx="10929415" cy="571747"/>
          </a:xfrm>
          <a:prstGeom prst="rect">
            <a:avLst/>
          </a:prstGeom>
        </p:spPr>
        <p:txBody>
          <a:bodyPr>
            <a:normAutofit/>
          </a:bodyPr>
          <a:lstStyle>
            <a:lvl1pPr marL="0" indent="0" algn="ctr">
              <a:lnSpc>
                <a:spcPct val="90000"/>
              </a:lnSpc>
              <a:spcBef>
                <a:spcPts val="0"/>
              </a:spcBef>
              <a:spcAft>
                <a:spcPts val="0"/>
              </a:spcAft>
              <a:buNone/>
              <a:defRPr sz="2000">
                <a:latin typeface="Calibri Light"/>
                <a:cs typeface="Calibri Light"/>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GB"/>
              <a:t>Click to edit Master text styles</a:t>
            </a:r>
          </a:p>
        </p:txBody>
      </p:sp>
      <p:sp>
        <p:nvSpPr>
          <p:cNvPr id="7" name="Slide Number Placeholder 6"/>
          <p:cNvSpPr>
            <a:spLocks noGrp="1"/>
          </p:cNvSpPr>
          <p:nvPr>
            <p:ph type="sldNum" sz="quarter" idx="12"/>
          </p:nvPr>
        </p:nvSpPr>
        <p:spPr>
          <a:xfrm>
            <a:off x="5362210" y="6359176"/>
            <a:ext cx="1401804" cy="365125"/>
          </a:xfrm>
          <a:prstGeom prst="rect">
            <a:avLst/>
          </a:prstGeom>
        </p:spPr>
        <p:txBody>
          <a:bodyPr/>
          <a:lstStyle/>
          <a:p>
            <a:fld id="{F56C8676-1494-424A-9EE1-69F4EB666BA8}" type="slidenum">
              <a:rPr lang="en-US" smtClean="0"/>
              <a:t>‹#›</a:t>
            </a:fld>
            <a:endParaRPr lang="en-US" dirty="0"/>
          </a:p>
        </p:txBody>
      </p:sp>
      <p:sp>
        <p:nvSpPr>
          <p:cNvPr id="11" name="Text Placeholder 3"/>
          <p:cNvSpPr>
            <a:spLocks noGrp="1"/>
          </p:cNvSpPr>
          <p:nvPr>
            <p:ph type="body" sz="half" idx="13"/>
          </p:nvPr>
        </p:nvSpPr>
        <p:spPr>
          <a:xfrm>
            <a:off x="628953" y="4979318"/>
            <a:ext cx="10929415" cy="572399"/>
          </a:xfrm>
          <a:prstGeom prst="rect">
            <a:avLst/>
          </a:prstGeom>
        </p:spPr>
        <p:txBody>
          <a:bodyPr>
            <a:normAutofit/>
          </a:bodyPr>
          <a:lstStyle>
            <a:lvl1pPr marL="0" indent="0" algn="ctr">
              <a:lnSpc>
                <a:spcPct val="85000"/>
              </a:lnSpc>
              <a:spcBef>
                <a:spcPts val="0"/>
              </a:spcBef>
              <a:spcAft>
                <a:spcPts val="0"/>
              </a:spcAft>
              <a:buNone/>
              <a:defRPr sz="2400" b="1" i="0" cap="all">
                <a:solidFill>
                  <a:schemeClr val="tx2"/>
                </a:solidFill>
                <a:latin typeface="Calibri"/>
                <a:cs typeface="Calibri"/>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GB"/>
              <a:t>Click to edit Master text styles</a:t>
            </a:r>
          </a:p>
        </p:txBody>
      </p:sp>
      <p:sp>
        <p:nvSpPr>
          <p:cNvPr id="6" name="Title 5"/>
          <p:cNvSpPr>
            <a:spLocks noGrp="1"/>
          </p:cNvSpPr>
          <p:nvPr>
            <p:ph type="title"/>
          </p:nvPr>
        </p:nvSpPr>
        <p:spPr>
          <a:xfrm>
            <a:off x="628953" y="105175"/>
            <a:ext cx="9961076" cy="1131101"/>
          </a:xfrm>
        </p:spPr>
        <p:txBody>
          <a:bodyPr/>
          <a:lstStyle/>
          <a:p>
            <a:r>
              <a:rPr lang="en-GB"/>
              <a:t>Click to edit Master title style</a:t>
            </a:r>
            <a:endParaRPr lang="en-US"/>
          </a:p>
        </p:txBody>
      </p:sp>
    </p:spTree>
    <p:extLst>
      <p:ext uri="{BB962C8B-B14F-4D97-AF65-F5344CB8AC3E}">
        <p14:creationId xmlns:p14="http://schemas.microsoft.com/office/powerpoint/2010/main" val="274705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20"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952" y="131294"/>
            <a:ext cx="9950443" cy="1131101"/>
          </a:xfrm>
          <a:prstGeom prst="rect">
            <a:avLst/>
          </a:prstGeom>
        </p:spPr>
        <p:txBody>
          <a:bodyPr vert="horz" lIns="0" tIns="0" rIns="0" bIns="0" rtlCol="0" anchor="ctr">
            <a:normAutofit/>
          </a:bodyPr>
          <a:lstStyle/>
          <a:p>
            <a:endParaRPr lang="en-US" dirty="0"/>
          </a:p>
        </p:txBody>
      </p:sp>
      <p:sp>
        <p:nvSpPr>
          <p:cNvPr id="4" name="Slide Number Placeholder 3"/>
          <p:cNvSpPr>
            <a:spLocks noGrp="1"/>
          </p:cNvSpPr>
          <p:nvPr>
            <p:ph type="sldNum" sz="quarter" idx="4"/>
          </p:nvPr>
        </p:nvSpPr>
        <p:spPr>
          <a:xfrm>
            <a:off x="4646444" y="6354099"/>
            <a:ext cx="2844800" cy="366183"/>
          </a:xfrm>
          <a:prstGeom prst="rect">
            <a:avLst/>
          </a:prstGeom>
        </p:spPr>
        <p:txBody>
          <a:bodyPr vert="horz" lIns="91440" tIns="45720" rIns="91440" bIns="45720" rtlCol="0" anchor="ctr"/>
          <a:lstStyle>
            <a:lvl1pPr algn="ctr">
              <a:defRPr sz="1733" b="1">
                <a:solidFill>
                  <a:schemeClr val="bg2"/>
                </a:solidFill>
                <a:latin typeface="Calibri"/>
                <a:cs typeface="Calibri"/>
              </a:defRPr>
            </a:lvl1pPr>
          </a:lstStyle>
          <a:p>
            <a:fld id="{B8544877-F3A8-CE46-A6B4-1CFDD9336978}" type="slidenum">
              <a:rPr lang="en-US" smtClean="0"/>
              <a:pPr/>
              <a:t>‹#›</a:t>
            </a:fld>
            <a:endParaRPr lang="en-US" dirty="0"/>
          </a:p>
        </p:txBody>
      </p:sp>
      <p:sp>
        <p:nvSpPr>
          <p:cNvPr id="14" name="Text Placeholder 2"/>
          <p:cNvSpPr>
            <a:spLocks noGrp="1"/>
          </p:cNvSpPr>
          <p:nvPr>
            <p:ph type="body" idx="1"/>
          </p:nvPr>
        </p:nvSpPr>
        <p:spPr>
          <a:xfrm>
            <a:off x="648778" y="1368491"/>
            <a:ext cx="11102737" cy="4674980"/>
          </a:xfrm>
          <a:prstGeom prst="rect">
            <a:avLst/>
          </a:prstGeom>
        </p:spPr>
        <p:txBody>
          <a:bodyPr vert="horz" lIns="0" tIns="0" rIns="0" bIns="0" rtlCol="0">
            <a:normAutofit/>
          </a:bodyPr>
          <a:lstStyle/>
          <a:p>
            <a:pPr lvl="0"/>
            <a:r>
              <a:rPr lang="en-US" dirty="0"/>
              <a:t>Bullet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54196921-C098-5446-BA87-DC13A700D90C}"/>
              </a:ext>
            </a:extLst>
          </p:cNvPr>
          <p:cNvPicPr>
            <a:picLocks noChangeAspect="1"/>
          </p:cNvPicPr>
          <p:nvPr/>
        </p:nvPicPr>
        <p:blipFill>
          <a:blip r:embed="rId16"/>
          <a:stretch>
            <a:fillRect/>
          </a:stretch>
        </p:blipFill>
        <p:spPr>
          <a:xfrm>
            <a:off x="9525002" y="6448833"/>
            <a:ext cx="2359145" cy="184665"/>
          </a:xfrm>
          <a:prstGeom prst="rect">
            <a:avLst/>
          </a:prstGeom>
        </p:spPr>
      </p:pic>
      <p:pic>
        <p:nvPicPr>
          <p:cNvPr id="10" name="Picture 9">
            <a:extLst>
              <a:ext uri="{FF2B5EF4-FFF2-40B4-BE49-F238E27FC236}">
                <a16:creationId xmlns:a16="http://schemas.microsoft.com/office/drawing/2014/main" id="{5290EA12-1BA0-DB4F-9A93-CC15D91500E7}"/>
              </a:ext>
            </a:extLst>
          </p:cNvPr>
          <p:cNvPicPr>
            <a:picLocks noChangeAspect="1"/>
          </p:cNvPicPr>
          <p:nvPr userDrawn="1"/>
        </p:nvPicPr>
        <p:blipFill>
          <a:blip r:embed="rId16"/>
          <a:stretch>
            <a:fillRect/>
          </a:stretch>
        </p:blipFill>
        <p:spPr>
          <a:xfrm>
            <a:off x="9525002" y="6448833"/>
            <a:ext cx="2359145" cy="184665"/>
          </a:xfrm>
          <a:prstGeom prst="rect">
            <a:avLst/>
          </a:prstGeom>
        </p:spPr>
      </p:pic>
      <p:pic>
        <p:nvPicPr>
          <p:cNvPr id="7" name="Picture 6">
            <a:extLst>
              <a:ext uri="{FF2B5EF4-FFF2-40B4-BE49-F238E27FC236}">
                <a16:creationId xmlns:a16="http://schemas.microsoft.com/office/drawing/2014/main" id="{B4680521-1E02-C945-AF26-0A39A9ADE467}"/>
              </a:ext>
            </a:extLst>
          </p:cNvPr>
          <p:cNvPicPr>
            <a:picLocks noChangeAspect="1"/>
          </p:cNvPicPr>
          <p:nvPr userDrawn="1"/>
        </p:nvPicPr>
        <p:blipFill>
          <a:blip r:embed="rId17"/>
          <a:stretch>
            <a:fillRect/>
          </a:stretch>
        </p:blipFill>
        <p:spPr>
          <a:xfrm>
            <a:off x="10744125" y="398040"/>
            <a:ext cx="1272243" cy="557126"/>
          </a:xfrm>
          <a:prstGeom prst="rect">
            <a:avLst/>
          </a:prstGeom>
        </p:spPr>
      </p:pic>
      <p:pic>
        <p:nvPicPr>
          <p:cNvPr id="11" name="Picture 10" descr="A sign in the dark&#13;&#10;&#13;&#10;Description automatically generated">
            <a:extLst>
              <a:ext uri="{FF2B5EF4-FFF2-40B4-BE49-F238E27FC236}">
                <a16:creationId xmlns:a16="http://schemas.microsoft.com/office/drawing/2014/main" id="{EED65593-90CD-C94F-BA49-1BADC6651280}"/>
              </a:ext>
            </a:extLst>
          </p:cNvPr>
          <p:cNvPicPr>
            <a:picLocks noChangeAspect="1"/>
          </p:cNvPicPr>
          <p:nvPr userDrawn="1"/>
        </p:nvPicPr>
        <p:blipFill>
          <a:blip r:embed="rId18"/>
          <a:stretch>
            <a:fillRect/>
          </a:stretch>
        </p:blipFill>
        <p:spPr>
          <a:xfrm>
            <a:off x="648778" y="6355724"/>
            <a:ext cx="1893177" cy="277774"/>
          </a:xfrm>
          <a:prstGeom prst="rect">
            <a:avLst/>
          </a:prstGeom>
        </p:spPr>
      </p:pic>
    </p:spTree>
    <p:extLst>
      <p:ext uri="{BB962C8B-B14F-4D97-AF65-F5344CB8AC3E}">
        <p14:creationId xmlns:p14="http://schemas.microsoft.com/office/powerpoint/2010/main" val="3081225683"/>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Lst>
  <p:hf hdr="0" ftr="0" dt="0"/>
  <p:txStyles>
    <p:titleStyle>
      <a:lvl1pPr algn="l" defTabSz="609570" rtl="0" eaLnBrk="1" latinLnBrk="0" hangingPunct="1">
        <a:lnSpc>
          <a:spcPct val="85000"/>
        </a:lnSpc>
        <a:spcBef>
          <a:spcPct val="0"/>
        </a:spcBef>
        <a:buNone/>
        <a:defRPr sz="3600" b="1" i="0" kern="1200" baseline="0">
          <a:solidFill>
            <a:schemeClr val="tx2"/>
          </a:solidFill>
          <a:latin typeface="Calibri"/>
          <a:ea typeface="+mj-ea"/>
          <a:cs typeface="Calibri"/>
        </a:defRPr>
      </a:lvl1pPr>
    </p:titleStyle>
    <p:bodyStyle>
      <a:lvl1pPr marL="304784" indent="-304784" algn="l" defTabSz="609570" rtl="0" eaLnBrk="1" latinLnBrk="0" hangingPunct="1">
        <a:lnSpc>
          <a:spcPct val="90000"/>
        </a:lnSpc>
        <a:spcBef>
          <a:spcPts val="1600"/>
        </a:spcBef>
        <a:spcAft>
          <a:spcPts val="0"/>
        </a:spcAft>
        <a:buClr>
          <a:schemeClr val="accent2"/>
        </a:buClr>
        <a:buSzPct val="75000"/>
        <a:buFontTx/>
        <a:buBlip>
          <a:blip r:embed="rId19"/>
        </a:buBlip>
        <a:defRPr sz="3200" b="0" kern="0">
          <a:solidFill>
            <a:schemeClr val="tx1"/>
          </a:solidFill>
          <a:latin typeface="+mn-lt"/>
          <a:ea typeface="+mn-ea"/>
          <a:cs typeface="Calibri Light"/>
        </a:defRPr>
      </a:lvl1pPr>
      <a:lvl2pPr marL="621792" indent="-274320" algn="l" defTabSz="609570" rtl="0" eaLnBrk="1" latinLnBrk="0" hangingPunct="1">
        <a:lnSpc>
          <a:spcPct val="90000"/>
        </a:lnSpc>
        <a:spcBef>
          <a:spcPts val="800"/>
        </a:spcBef>
        <a:spcAft>
          <a:spcPts val="0"/>
        </a:spcAft>
        <a:buClr>
          <a:schemeClr val="bg2"/>
        </a:buClr>
        <a:buSzPct val="100000"/>
        <a:buFont typeface="System Font Regular"/>
        <a:buChar char="–"/>
        <a:defRPr sz="2700" kern="0">
          <a:solidFill>
            <a:schemeClr val="tx1"/>
          </a:solidFill>
          <a:latin typeface="+mn-lt"/>
          <a:ea typeface="+mn-ea"/>
          <a:cs typeface="Calibri Light"/>
        </a:defRPr>
      </a:lvl2pPr>
      <a:lvl3pPr marL="896112" indent="-246888" algn="l" defTabSz="609570" rtl="0" eaLnBrk="1" latinLnBrk="0" hangingPunct="1">
        <a:lnSpc>
          <a:spcPct val="90000"/>
        </a:lnSpc>
        <a:spcBef>
          <a:spcPts val="667"/>
        </a:spcBef>
        <a:spcAft>
          <a:spcPts val="0"/>
        </a:spcAft>
        <a:buClr>
          <a:schemeClr val="bg2"/>
        </a:buClr>
        <a:buSzPct val="78000"/>
        <a:buFontTx/>
        <a:buBlip>
          <a:blip r:embed="rId20"/>
        </a:buBlip>
        <a:defRPr sz="2500" kern="0" baseline="0">
          <a:solidFill>
            <a:srgbClr val="000000"/>
          </a:solidFill>
          <a:latin typeface="+mn-lt"/>
          <a:ea typeface="+mn-ea"/>
          <a:cs typeface="Calibri Light"/>
        </a:defRPr>
      </a:lvl3pPr>
      <a:lvl4pPr marL="1188720" indent="-228600" algn="l" defTabSz="609570" rtl="0" eaLnBrk="1" latinLnBrk="0" hangingPunct="1">
        <a:lnSpc>
          <a:spcPct val="90000"/>
        </a:lnSpc>
        <a:spcBef>
          <a:spcPts val="533"/>
        </a:spcBef>
        <a:spcAft>
          <a:spcPts val="0"/>
        </a:spcAft>
        <a:buClr>
          <a:schemeClr val="bg2"/>
        </a:buClr>
        <a:buSzPct val="100000"/>
        <a:buFont typeface="Arial" panose="020B0604020202020204" pitchFamily="34" charset="0"/>
        <a:buChar char="•"/>
        <a:defRPr sz="2300" kern="0">
          <a:solidFill>
            <a:srgbClr val="000000"/>
          </a:solidFill>
          <a:latin typeface="+mn-lt"/>
          <a:ea typeface="+mn-ea"/>
          <a:cs typeface="Calibri Light"/>
        </a:defRPr>
      </a:lvl4pPr>
      <a:lvl5pPr marL="1508760" indent="-243829" algn="l" defTabSz="609570" rtl="0" eaLnBrk="1" latinLnBrk="0" hangingPunct="1">
        <a:lnSpc>
          <a:spcPct val="90000"/>
        </a:lnSpc>
        <a:spcBef>
          <a:spcPts val="400"/>
        </a:spcBef>
        <a:spcAft>
          <a:spcPts val="0"/>
        </a:spcAft>
        <a:buClr>
          <a:schemeClr val="bg2"/>
        </a:buClr>
        <a:buSzPct val="100000"/>
        <a:buFont typeface="System Font Regular"/>
        <a:buChar char="–"/>
        <a:defRPr sz="2100" kern="0">
          <a:solidFill>
            <a:srgbClr val="000000"/>
          </a:solidFill>
          <a:latin typeface="+mn-lt"/>
          <a:ea typeface="+mn-ea"/>
          <a:cs typeface="Calibri Light"/>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tiff"/></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apps.guardzilla.com/"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hyperlink" Target="https://labs.bitdefender.com/"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hyperlink" Target="https://www.tutk.com/"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mailto:abalan@bitdefender.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E69BD03-3758-C147-BF7D-175241E8857F}"/>
              </a:ext>
            </a:extLst>
          </p:cNvPr>
          <p:cNvSpPr>
            <a:spLocks noGrp="1"/>
          </p:cNvSpPr>
          <p:nvPr>
            <p:ph type="body" sz="quarter" idx="11"/>
          </p:nvPr>
        </p:nvSpPr>
        <p:spPr/>
        <p:txBody>
          <a:bodyPr/>
          <a:lstStyle/>
          <a:p>
            <a:r>
              <a:rPr lang="en-US" dirty="0"/>
              <a:t>Alex “Jay” Balan</a:t>
            </a:r>
          </a:p>
        </p:txBody>
      </p:sp>
      <p:sp>
        <p:nvSpPr>
          <p:cNvPr id="3" name="Title 2">
            <a:extLst>
              <a:ext uri="{FF2B5EF4-FFF2-40B4-BE49-F238E27FC236}">
                <a16:creationId xmlns:a16="http://schemas.microsoft.com/office/drawing/2014/main" id="{B4C2009B-F044-5C48-AF67-F158109870A2}"/>
              </a:ext>
            </a:extLst>
          </p:cNvPr>
          <p:cNvSpPr>
            <a:spLocks noGrp="1"/>
          </p:cNvSpPr>
          <p:nvPr>
            <p:ph type="ctrTitle"/>
          </p:nvPr>
        </p:nvSpPr>
        <p:spPr/>
        <p:txBody>
          <a:bodyPr/>
          <a:lstStyle/>
          <a:p>
            <a:r>
              <a:rPr lang="en-US" dirty="0"/>
              <a:t>Next-Gen IoT Botnets #3</a:t>
            </a:r>
            <a:br>
              <a:rPr lang="en-US" dirty="0"/>
            </a:br>
            <a:r>
              <a:rPr lang="en-US" dirty="0"/>
              <a:t>Bad Implementations of Good Cloud Platforms</a:t>
            </a:r>
          </a:p>
        </p:txBody>
      </p:sp>
      <p:sp>
        <p:nvSpPr>
          <p:cNvPr id="8" name="Text Placeholder 7">
            <a:extLst>
              <a:ext uri="{FF2B5EF4-FFF2-40B4-BE49-F238E27FC236}">
                <a16:creationId xmlns:a16="http://schemas.microsoft.com/office/drawing/2014/main" id="{13B595ED-56C5-D646-AED3-DB581BB92078}"/>
              </a:ext>
            </a:extLst>
          </p:cNvPr>
          <p:cNvSpPr>
            <a:spLocks noGrp="1"/>
          </p:cNvSpPr>
          <p:nvPr>
            <p:ph type="body" sz="quarter" idx="10"/>
          </p:nvPr>
        </p:nvSpPr>
        <p:spPr/>
        <p:txBody>
          <a:bodyPr/>
          <a:lstStyle/>
          <a:p>
            <a:r>
              <a:rPr lang="en-US" dirty="0"/>
              <a:t>SBX1-W9</a:t>
            </a:r>
          </a:p>
        </p:txBody>
      </p:sp>
      <p:sp>
        <p:nvSpPr>
          <p:cNvPr id="10" name="Text Placeholder 9">
            <a:extLst>
              <a:ext uri="{FF2B5EF4-FFF2-40B4-BE49-F238E27FC236}">
                <a16:creationId xmlns:a16="http://schemas.microsoft.com/office/drawing/2014/main" id="{233D6D33-8DF7-634F-8865-1C14103E0C54}"/>
              </a:ext>
            </a:extLst>
          </p:cNvPr>
          <p:cNvSpPr>
            <a:spLocks noGrp="1"/>
          </p:cNvSpPr>
          <p:nvPr>
            <p:ph type="body" sz="quarter" idx="13"/>
          </p:nvPr>
        </p:nvSpPr>
        <p:spPr/>
        <p:txBody>
          <a:bodyPr/>
          <a:lstStyle/>
          <a:p>
            <a:r>
              <a:rPr lang="en-US" dirty="0"/>
              <a:t>Chief Security Researcher</a:t>
            </a:r>
          </a:p>
          <a:p>
            <a:r>
              <a:rPr lang="en-US" dirty="0"/>
              <a:t>Bitdefender</a:t>
            </a:r>
          </a:p>
          <a:p>
            <a:r>
              <a:rPr lang="en-US" dirty="0" err="1"/>
              <a:t>abalan@bitdefender.com</a:t>
            </a:r>
            <a:r>
              <a:rPr lang="en-US" dirty="0"/>
              <a:t> | @</a:t>
            </a:r>
            <a:r>
              <a:rPr lang="en-US" dirty="0" err="1"/>
              <a:t>jaymzu</a:t>
            </a:r>
            <a:endParaRPr lang="en-US" dirty="0"/>
          </a:p>
        </p:txBody>
      </p:sp>
    </p:spTree>
    <p:extLst>
      <p:ext uri="{BB962C8B-B14F-4D97-AF65-F5344CB8AC3E}">
        <p14:creationId xmlns:p14="http://schemas.microsoft.com/office/powerpoint/2010/main" val="29878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6E46C-247B-0448-B204-C23D2CF53914}"/>
              </a:ext>
            </a:extLst>
          </p:cNvPr>
          <p:cNvSpPr>
            <a:spLocks noGrp="1"/>
          </p:cNvSpPr>
          <p:nvPr>
            <p:ph type="title"/>
          </p:nvPr>
        </p:nvSpPr>
        <p:spPr/>
        <p:txBody>
          <a:bodyPr/>
          <a:lstStyle/>
          <a:p>
            <a:r>
              <a:rPr lang="en-US" dirty="0"/>
              <a:t>So we started sending notifications to vendors</a:t>
            </a:r>
          </a:p>
        </p:txBody>
      </p:sp>
      <p:sp>
        <p:nvSpPr>
          <p:cNvPr id="3" name="Slide Number Placeholder 2">
            <a:extLst>
              <a:ext uri="{FF2B5EF4-FFF2-40B4-BE49-F238E27FC236}">
                <a16:creationId xmlns:a16="http://schemas.microsoft.com/office/drawing/2014/main" id="{5317FB0A-75A5-AB4B-89D6-69BFC9A48DA5}"/>
              </a:ext>
            </a:extLst>
          </p:cNvPr>
          <p:cNvSpPr>
            <a:spLocks noGrp="1"/>
          </p:cNvSpPr>
          <p:nvPr>
            <p:ph type="sldNum" sz="quarter" idx="12"/>
          </p:nvPr>
        </p:nvSpPr>
        <p:spPr/>
        <p:txBody>
          <a:bodyPr/>
          <a:lstStyle/>
          <a:p>
            <a:fld id="{F56C8676-1494-424A-9EE1-69F4EB666BA8}" type="slidenum">
              <a:rPr lang="en-US" smtClean="0"/>
              <a:t>10</a:t>
            </a:fld>
            <a:endParaRPr lang="en-US" dirty="0"/>
          </a:p>
        </p:txBody>
      </p:sp>
      <p:pic>
        <p:nvPicPr>
          <p:cNvPr id="8" name="Picture 7">
            <a:extLst>
              <a:ext uri="{FF2B5EF4-FFF2-40B4-BE49-F238E27FC236}">
                <a16:creationId xmlns:a16="http://schemas.microsoft.com/office/drawing/2014/main" id="{DAC9E948-6796-1045-AB66-4E62E5C17039}"/>
              </a:ext>
            </a:extLst>
          </p:cNvPr>
          <p:cNvPicPr>
            <a:picLocks noChangeAspect="1"/>
          </p:cNvPicPr>
          <p:nvPr/>
        </p:nvPicPr>
        <p:blipFill>
          <a:blip r:embed="rId2"/>
          <a:stretch>
            <a:fillRect/>
          </a:stretch>
        </p:blipFill>
        <p:spPr>
          <a:xfrm>
            <a:off x="-1" y="1246642"/>
            <a:ext cx="5901170" cy="2758828"/>
          </a:xfrm>
          <a:prstGeom prst="rect">
            <a:avLst/>
          </a:prstGeom>
        </p:spPr>
      </p:pic>
      <p:pic>
        <p:nvPicPr>
          <p:cNvPr id="9" name="Picture 8">
            <a:extLst>
              <a:ext uri="{FF2B5EF4-FFF2-40B4-BE49-F238E27FC236}">
                <a16:creationId xmlns:a16="http://schemas.microsoft.com/office/drawing/2014/main" id="{1E146802-376C-AC47-9DDB-D11711390CE7}"/>
              </a:ext>
            </a:extLst>
          </p:cNvPr>
          <p:cNvPicPr>
            <a:picLocks noChangeAspect="1"/>
          </p:cNvPicPr>
          <p:nvPr/>
        </p:nvPicPr>
        <p:blipFill>
          <a:blip r:embed="rId3"/>
          <a:stretch>
            <a:fillRect/>
          </a:stretch>
        </p:blipFill>
        <p:spPr>
          <a:xfrm>
            <a:off x="5922078" y="1650447"/>
            <a:ext cx="5905990" cy="3170030"/>
          </a:xfrm>
          <a:prstGeom prst="rect">
            <a:avLst/>
          </a:prstGeom>
        </p:spPr>
      </p:pic>
      <p:sp>
        <p:nvSpPr>
          <p:cNvPr id="10" name="TextBox 9">
            <a:extLst>
              <a:ext uri="{FF2B5EF4-FFF2-40B4-BE49-F238E27FC236}">
                <a16:creationId xmlns:a16="http://schemas.microsoft.com/office/drawing/2014/main" id="{8C03B5FB-438B-5D46-A1DE-20C6D07BCC6B}"/>
              </a:ext>
            </a:extLst>
          </p:cNvPr>
          <p:cNvSpPr txBox="1"/>
          <p:nvPr/>
        </p:nvSpPr>
        <p:spPr>
          <a:xfrm>
            <a:off x="1190537" y="3537071"/>
            <a:ext cx="3928115" cy="461665"/>
          </a:xfrm>
          <a:prstGeom prst="rect">
            <a:avLst/>
          </a:prstGeom>
          <a:noFill/>
        </p:spPr>
        <p:txBody>
          <a:bodyPr wrap="square" rtlCol="0">
            <a:spAutoFit/>
          </a:bodyPr>
          <a:lstStyle/>
          <a:p>
            <a:r>
              <a:rPr lang="en-US" sz="2400" dirty="0">
                <a:solidFill>
                  <a:schemeClr val="bg1"/>
                </a:solidFill>
              </a:rPr>
              <a:t>So… You know the cloud?</a:t>
            </a:r>
          </a:p>
        </p:txBody>
      </p:sp>
      <p:sp>
        <p:nvSpPr>
          <p:cNvPr id="11" name="TextBox 10">
            <a:extLst>
              <a:ext uri="{FF2B5EF4-FFF2-40B4-BE49-F238E27FC236}">
                <a16:creationId xmlns:a16="http://schemas.microsoft.com/office/drawing/2014/main" id="{70AF84C8-509D-D842-B53A-EC064DC1F6DB}"/>
              </a:ext>
            </a:extLst>
          </p:cNvPr>
          <p:cNvSpPr txBox="1"/>
          <p:nvPr/>
        </p:nvSpPr>
        <p:spPr>
          <a:xfrm>
            <a:off x="6911015" y="4163336"/>
            <a:ext cx="3928115" cy="461665"/>
          </a:xfrm>
          <a:prstGeom prst="rect">
            <a:avLst/>
          </a:prstGeom>
          <a:noFill/>
        </p:spPr>
        <p:txBody>
          <a:bodyPr wrap="square" rtlCol="0">
            <a:spAutoFit/>
          </a:bodyPr>
          <a:lstStyle/>
          <a:p>
            <a:r>
              <a:rPr lang="en-US" sz="2400" dirty="0">
                <a:solidFill>
                  <a:schemeClr val="bg1"/>
                </a:solidFill>
              </a:rPr>
              <a:t>@!#$%#$@!@%$#!!!!!</a:t>
            </a:r>
          </a:p>
        </p:txBody>
      </p:sp>
      <p:sp>
        <p:nvSpPr>
          <p:cNvPr id="12" name="TextBox 11">
            <a:extLst>
              <a:ext uri="{FF2B5EF4-FFF2-40B4-BE49-F238E27FC236}">
                <a16:creationId xmlns:a16="http://schemas.microsoft.com/office/drawing/2014/main" id="{32EA1CE0-7ED2-6548-B02E-7EB19ED41185}"/>
              </a:ext>
            </a:extLst>
          </p:cNvPr>
          <p:cNvSpPr txBox="1"/>
          <p:nvPr/>
        </p:nvSpPr>
        <p:spPr>
          <a:xfrm>
            <a:off x="2609406" y="1650447"/>
            <a:ext cx="1380703" cy="461665"/>
          </a:xfrm>
          <a:prstGeom prst="rect">
            <a:avLst/>
          </a:prstGeom>
          <a:noFill/>
        </p:spPr>
        <p:txBody>
          <a:bodyPr wrap="square" rtlCol="0">
            <a:spAutoFit/>
          </a:bodyPr>
          <a:lstStyle/>
          <a:p>
            <a:r>
              <a:rPr lang="en-US" sz="2400" dirty="0">
                <a:solidFill>
                  <a:schemeClr val="bg1"/>
                </a:solidFill>
              </a:rPr>
              <a:t>DEVOPS</a:t>
            </a:r>
          </a:p>
        </p:txBody>
      </p:sp>
      <p:sp>
        <p:nvSpPr>
          <p:cNvPr id="13" name="TextBox 12">
            <a:extLst>
              <a:ext uri="{FF2B5EF4-FFF2-40B4-BE49-F238E27FC236}">
                <a16:creationId xmlns:a16="http://schemas.microsoft.com/office/drawing/2014/main" id="{DAFD5847-D4CD-9D47-9D3C-F8E28661ED60}"/>
              </a:ext>
            </a:extLst>
          </p:cNvPr>
          <p:cNvSpPr txBox="1"/>
          <p:nvPr/>
        </p:nvSpPr>
        <p:spPr>
          <a:xfrm>
            <a:off x="7645532" y="1829591"/>
            <a:ext cx="1380703" cy="461665"/>
          </a:xfrm>
          <a:prstGeom prst="rect">
            <a:avLst/>
          </a:prstGeom>
          <a:noFill/>
        </p:spPr>
        <p:txBody>
          <a:bodyPr wrap="square" rtlCol="0">
            <a:spAutoFit/>
          </a:bodyPr>
          <a:lstStyle/>
          <a:p>
            <a:pPr algn="ctr"/>
            <a:r>
              <a:rPr lang="en-US" sz="2400" dirty="0">
                <a:solidFill>
                  <a:schemeClr val="bg1"/>
                </a:solidFill>
              </a:rPr>
              <a:t>CISO</a:t>
            </a:r>
          </a:p>
        </p:txBody>
      </p:sp>
    </p:spTree>
    <p:extLst>
      <p:ext uri="{BB962C8B-B14F-4D97-AF65-F5344CB8AC3E}">
        <p14:creationId xmlns:p14="http://schemas.microsoft.com/office/powerpoint/2010/main" val="79491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0"/>
                                        <p:tgtEl>
                                          <p:spTgt spid="10"/>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F9EE4-0D51-2949-95E8-E899921D1E47}"/>
              </a:ext>
            </a:extLst>
          </p:cNvPr>
          <p:cNvSpPr>
            <a:spLocks noGrp="1"/>
          </p:cNvSpPr>
          <p:nvPr>
            <p:ph type="title"/>
          </p:nvPr>
        </p:nvSpPr>
        <p:spPr/>
        <p:txBody>
          <a:bodyPr/>
          <a:lstStyle/>
          <a:p>
            <a:r>
              <a:rPr lang="en-US" dirty="0"/>
              <a:t>So many vulnerabilities! So little time!</a:t>
            </a:r>
          </a:p>
        </p:txBody>
      </p:sp>
      <p:sp>
        <p:nvSpPr>
          <p:cNvPr id="3" name="Slide Number Placeholder 2">
            <a:extLst>
              <a:ext uri="{FF2B5EF4-FFF2-40B4-BE49-F238E27FC236}">
                <a16:creationId xmlns:a16="http://schemas.microsoft.com/office/drawing/2014/main" id="{73B6C120-9519-044B-93E1-3F870CE95088}"/>
              </a:ext>
            </a:extLst>
          </p:cNvPr>
          <p:cNvSpPr>
            <a:spLocks noGrp="1"/>
          </p:cNvSpPr>
          <p:nvPr>
            <p:ph type="sldNum" sz="quarter" idx="12"/>
          </p:nvPr>
        </p:nvSpPr>
        <p:spPr/>
        <p:txBody>
          <a:bodyPr/>
          <a:lstStyle/>
          <a:p>
            <a:fld id="{F56C8676-1494-424A-9EE1-69F4EB666BA8}" type="slidenum">
              <a:rPr lang="en-US" smtClean="0"/>
              <a:t>11</a:t>
            </a:fld>
            <a:endParaRPr lang="en-US" dirty="0"/>
          </a:p>
        </p:txBody>
      </p:sp>
      <p:sp>
        <p:nvSpPr>
          <p:cNvPr id="4" name="Content Placeholder 3">
            <a:extLst>
              <a:ext uri="{FF2B5EF4-FFF2-40B4-BE49-F238E27FC236}">
                <a16:creationId xmlns:a16="http://schemas.microsoft.com/office/drawing/2014/main" id="{89CDFEE6-5B99-F641-B63A-85298D1984B0}"/>
              </a:ext>
            </a:extLst>
          </p:cNvPr>
          <p:cNvSpPr>
            <a:spLocks noGrp="1"/>
          </p:cNvSpPr>
          <p:nvPr>
            <p:ph idx="4294967295"/>
          </p:nvPr>
        </p:nvSpPr>
        <p:spPr>
          <a:xfrm>
            <a:off x="648778" y="2617076"/>
            <a:ext cx="11102737" cy="3447258"/>
          </a:xfrm>
        </p:spPr>
        <p:txBody>
          <a:bodyPr/>
          <a:lstStyle/>
          <a:p>
            <a:r>
              <a:rPr lang="en-US" dirty="0" err="1"/>
              <a:t>Wyze</a:t>
            </a:r>
            <a:r>
              <a:rPr lang="en-US" dirty="0"/>
              <a:t> Cam Pan</a:t>
            </a:r>
          </a:p>
          <a:p>
            <a:r>
              <a:rPr lang="en-US" dirty="0" err="1"/>
              <a:t>Guardzilla</a:t>
            </a:r>
            <a:r>
              <a:rPr lang="en-US" dirty="0"/>
              <a:t> – Smart Security Camera</a:t>
            </a:r>
          </a:p>
          <a:p>
            <a:r>
              <a:rPr lang="en-US" dirty="0" err="1"/>
              <a:t>iBaby</a:t>
            </a:r>
            <a:r>
              <a:rPr lang="en-US" dirty="0"/>
              <a:t> Monitor</a:t>
            </a:r>
          </a:p>
        </p:txBody>
      </p:sp>
      <p:pic>
        <p:nvPicPr>
          <p:cNvPr id="5" name="Picture 4">
            <a:extLst>
              <a:ext uri="{FF2B5EF4-FFF2-40B4-BE49-F238E27FC236}">
                <a16:creationId xmlns:a16="http://schemas.microsoft.com/office/drawing/2014/main" id="{0B9727A2-9AB3-8044-AC30-F3F39B04F92F}"/>
              </a:ext>
            </a:extLst>
          </p:cNvPr>
          <p:cNvPicPr>
            <a:picLocks noChangeAspect="1"/>
          </p:cNvPicPr>
          <p:nvPr/>
        </p:nvPicPr>
        <p:blipFill>
          <a:blip r:embed="rId2"/>
          <a:stretch>
            <a:fillRect/>
          </a:stretch>
        </p:blipFill>
        <p:spPr>
          <a:xfrm>
            <a:off x="10068790" y="976950"/>
            <a:ext cx="2123209" cy="2558085"/>
          </a:xfrm>
          <a:prstGeom prst="rect">
            <a:avLst/>
          </a:prstGeom>
        </p:spPr>
      </p:pic>
      <p:pic>
        <p:nvPicPr>
          <p:cNvPr id="7" name="Picture 6">
            <a:extLst>
              <a:ext uri="{FF2B5EF4-FFF2-40B4-BE49-F238E27FC236}">
                <a16:creationId xmlns:a16="http://schemas.microsoft.com/office/drawing/2014/main" id="{C5975283-EB0E-F74C-817E-7CEAC25DA179}"/>
              </a:ext>
            </a:extLst>
          </p:cNvPr>
          <p:cNvPicPr>
            <a:picLocks noChangeAspect="1"/>
          </p:cNvPicPr>
          <p:nvPr/>
        </p:nvPicPr>
        <p:blipFill>
          <a:blip r:embed="rId3"/>
          <a:stretch>
            <a:fillRect/>
          </a:stretch>
        </p:blipFill>
        <p:spPr>
          <a:xfrm>
            <a:off x="9276908" y="3809304"/>
            <a:ext cx="2915091" cy="2122815"/>
          </a:xfrm>
          <a:prstGeom prst="rect">
            <a:avLst/>
          </a:prstGeom>
        </p:spPr>
      </p:pic>
      <p:pic>
        <p:nvPicPr>
          <p:cNvPr id="8" name="Picture 7">
            <a:extLst>
              <a:ext uri="{FF2B5EF4-FFF2-40B4-BE49-F238E27FC236}">
                <a16:creationId xmlns:a16="http://schemas.microsoft.com/office/drawing/2014/main" id="{3414A30D-3DD6-5E44-BC79-108C12447C22}"/>
              </a:ext>
            </a:extLst>
          </p:cNvPr>
          <p:cNvPicPr>
            <a:picLocks noChangeAspect="1"/>
          </p:cNvPicPr>
          <p:nvPr/>
        </p:nvPicPr>
        <p:blipFill>
          <a:blip r:embed="rId4"/>
          <a:stretch>
            <a:fillRect/>
          </a:stretch>
        </p:blipFill>
        <p:spPr>
          <a:xfrm>
            <a:off x="8719542" y="3692032"/>
            <a:ext cx="1838969" cy="2229546"/>
          </a:xfrm>
          <a:prstGeom prst="rect">
            <a:avLst/>
          </a:prstGeom>
        </p:spPr>
      </p:pic>
    </p:spTree>
    <p:extLst>
      <p:ext uri="{BB962C8B-B14F-4D97-AF65-F5344CB8AC3E}">
        <p14:creationId xmlns:p14="http://schemas.microsoft.com/office/powerpoint/2010/main" val="2089459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4F066F-E5EC-954A-B27F-B08F6E3267BE}"/>
              </a:ext>
            </a:extLst>
          </p:cNvPr>
          <p:cNvPicPr>
            <a:picLocks noChangeAspect="1"/>
          </p:cNvPicPr>
          <p:nvPr/>
        </p:nvPicPr>
        <p:blipFill>
          <a:blip r:embed="rId2"/>
          <a:stretch>
            <a:fillRect/>
          </a:stretch>
        </p:blipFill>
        <p:spPr>
          <a:xfrm>
            <a:off x="8140700" y="3322214"/>
            <a:ext cx="4051300" cy="2692400"/>
          </a:xfrm>
          <a:prstGeom prst="rect">
            <a:avLst/>
          </a:prstGeom>
        </p:spPr>
      </p:pic>
      <p:sp>
        <p:nvSpPr>
          <p:cNvPr id="2" name="Title 1"/>
          <p:cNvSpPr>
            <a:spLocks noGrp="1"/>
          </p:cNvSpPr>
          <p:nvPr>
            <p:ph type="title"/>
          </p:nvPr>
        </p:nvSpPr>
        <p:spPr/>
        <p:txBody>
          <a:bodyPr/>
          <a:lstStyle/>
          <a:p>
            <a:r>
              <a:rPr lang="en-US" dirty="0" err="1"/>
              <a:t>Wyze</a:t>
            </a:r>
            <a:r>
              <a:rPr lang="en-US" dirty="0"/>
              <a:t> cam pan</a:t>
            </a:r>
          </a:p>
        </p:txBody>
      </p:sp>
      <p:sp>
        <p:nvSpPr>
          <p:cNvPr id="3" name="Slide Number Placeholder 2"/>
          <p:cNvSpPr>
            <a:spLocks noGrp="1"/>
          </p:cNvSpPr>
          <p:nvPr>
            <p:ph type="sldNum" sz="quarter" idx="12"/>
          </p:nvPr>
        </p:nvSpPr>
        <p:spPr/>
        <p:txBody>
          <a:bodyPr/>
          <a:lstStyle/>
          <a:p>
            <a:fld id="{F56C8676-1494-424A-9EE1-69F4EB666BA8}" type="slidenum">
              <a:rPr lang="en-US" smtClean="0"/>
              <a:t>12</a:t>
            </a:fld>
            <a:endParaRPr lang="en-US" dirty="0"/>
          </a:p>
        </p:txBody>
      </p:sp>
      <p:sp>
        <p:nvSpPr>
          <p:cNvPr id="4" name="Content Placeholder 3"/>
          <p:cNvSpPr>
            <a:spLocks noGrp="1"/>
          </p:cNvSpPr>
          <p:nvPr>
            <p:ph idx="4294967295"/>
          </p:nvPr>
        </p:nvSpPr>
        <p:spPr>
          <a:xfrm>
            <a:off x="628954" y="1489421"/>
            <a:ext cx="10921999" cy="4525193"/>
          </a:xfrm>
        </p:spPr>
        <p:txBody>
          <a:bodyPr/>
          <a:lstStyle/>
          <a:p>
            <a:pPr>
              <a:lnSpc>
                <a:spcPct val="95000"/>
              </a:lnSpc>
            </a:pPr>
            <a:r>
              <a:rPr lang="en-US" dirty="0"/>
              <a:t>A 20 char ID is used to communicate with the device via cloud or LAN</a:t>
            </a:r>
          </a:p>
          <a:p>
            <a:pPr lvl="1">
              <a:lnSpc>
                <a:spcPct val="95000"/>
              </a:lnSpc>
            </a:pPr>
            <a:r>
              <a:rPr lang="en-US" dirty="0" err="1"/>
              <a:t>Secred</a:t>
            </a:r>
            <a:r>
              <a:rPr lang="en-US" dirty="0"/>
              <a:t> shared based authentication</a:t>
            </a:r>
          </a:p>
          <a:p>
            <a:pPr>
              <a:lnSpc>
                <a:spcPct val="95000"/>
              </a:lnSpc>
            </a:pPr>
            <a:r>
              <a:rPr lang="en-US" dirty="0"/>
              <a:t>RCE from stack buffer overflow (CVE-2019-12266)</a:t>
            </a:r>
          </a:p>
          <a:p>
            <a:pPr>
              <a:lnSpc>
                <a:spcPct val="95000"/>
              </a:lnSpc>
            </a:pPr>
            <a:r>
              <a:rPr lang="en-US" dirty="0"/>
              <a:t>Auth bypass (CVE-2019-9564)</a:t>
            </a:r>
          </a:p>
          <a:p>
            <a:pPr>
              <a:lnSpc>
                <a:spcPct val="95000"/>
              </a:lnSpc>
            </a:pPr>
            <a:r>
              <a:rPr lang="en-US" dirty="0"/>
              <a:t>Unauthenticated access to SD card contents</a:t>
            </a:r>
          </a:p>
          <a:p>
            <a:pPr>
              <a:lnSpc>
                <a:spcPct val="95000"/>
              </a:lnSpc>
            </a:pPr>
            <a:r>
              <a:rPr lang="en-US" dirty="0"/>
              <a:t>Device ID can be acquired from LAN</a:t>
            </a:r>
          </a:p>
          <a:p>
            <a:pPr>
              <a:lnSpc>
                <a:spcPct val="95000"/>
              </a:lnSpc>
            </a:pPr>
            <a:endParaRPr lang="en-US" dirty="0"/>
          </a:p>
        </p:txBody>
      </p:sp>
    </p:spTree>
    <p:extLst>
      <p:ext uri="{BB962C8B-B14F-4D97-AF65-F5344CB8AC3E}">
        <p14:creationId xmlns:p14="http://schemas.microsoft.com/office/powerpoint/2010/main" val="104283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37DF94-2F72-9D4D-BA09-069403B0DAB9}"/>
              </a:ext>
            </a:extLst>
          </p:cNvPr>
          <p:cNvSpPr>
            <a:spLocks noGrp="1"/>
          </p:cNvSpPr>
          <p:nvPr>
            <p:ph type="title"/>
          </p:nvPr>
        </p:nvSpPr>
        <p:spPr>
          <a:xfrm>
            <a:off x="749903" y="2863449"/>
            <a:ext cx="10692193" cy="1131101"/>
          </a:xfrm>
        </p:spPr>
        <p:txBody>
          <a:bodyPr/>
          <a:lstStyle/>
          <a:p>
            <a:pPr algn="ctr"/>
            <a:r>
              <a:rPr lang="en-AU" dirty="0"/>
              <a:t>Demo</a:t>
            </a:r>
          </a:p>
        </p:txBody>
      </p:sp>
    </p:spTree>
    <p:extLst>
      <p:ext uri="{BB962C8B-B14F-4D97-AF65-F5344CB8AC3E}">
        <p14:creationId xmlns:p14="http://schemas.microsoft.com/office/powerpoint/2010/main" val="1938596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og, indoor, animal, sitting&#13;&#10;&#13;&#10;Description automatically generated">
            <a:extLst>
              <a:ext uri="{FF2B5EF4-FFF2-40B4-BE49-F238E27FC236}">
                <a16:creationId xmlns:a16="http://schemas.microsoft.com/office/drawing/2014/main" id="{2B3A63B2-C12F-9640-9967-270ACFEBADC4}"/>
              </a:ext>
            </a:extLst>
          </p:cNvPr>
          <p:cNvPicPr>
            <a:picLocks noChangeAspect="1"/>
          </p:cNvPicPr>
          <p:nvPr/>
        </p:nvPicPr>
        <p:blipFill>
          <a:blip r:embed="rId2"/>
          <a:stretch>
            <a:fillRect/>
          </a:stretch>
        </p:blipFill>
        <p:spPr>
          <a:xfrm>
            <a:off x="1976582" y="133699"/>
            <a:ext cx="8072582" cy="6115592"/>
          </a:xfrm>
          <a:prstGeom prst="rect">
            <a:avLst/>
          </a:prstGeom>
        </p:spPr>
      </p:pic>
    </p:spTree>
    <p:extLst>
      <p:ext uri="{BB962C8B-B14F-4D97-AF65-F5344CB8AC3E}">
        <p14:creationId xmlns:p14="http://schemas.microsoft.com/office/powerpoint/2010/main" val="2476723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5C693-5DAC-524A-80AF-743066AFD3F8}"/>
              </a:ext>
            </a:extLst>
          </p:cNvPr>
          <p:cNvSpPr>
            <a:spLocks noGrp="1"/>
          </p:cNvSpPr>
          <p:nvPr>
            <p:ph type="title"/>
          </p:nvPr>
        </p:nvSpPr>
        <p:spPr/>
        <p:txBody>
          <a:bodyPr/>
          <a:lstStyle/>
          <a:p>
            <a:r>
              <a:rPr lang="en-US" dirty="0" err="1"/>
              <a:t>Guardzilla</a:t>
            </a:r>
            <a:r>
              <a:rPr lang="en-US" dirty="0"/>
              <a:t> – Smart Security Camera</a:t>
            </a:r>
          </a:p>
        </p:txBody>
      </p:sp>
      <p:sp>
        <p:nvSpPr>
          <p:cNvPr id="3" name="Slide Number Placeholder 2">
            <a:extLst>
              <a:ext uri="{FF2B5EF4-FFF2-40B4-BE49-F238E27FC236}">
                <a16:creationId xmlns:a16="http://schemas.microsoft.com/office/drawing/2014/main" id="{2E83844C-CF55-204E-9986-AC7ED376DC4E}"/>
              </a:ext>
            </a:extLst>
          </p:cNvPr>
          <p:cNvSpPr>
            <a:spLocks noGrp="1"/>
          </p:cNvSpPr>
          <p:nvPr>
            <p:ph type="sldNum" sz="quarter" idx="12"/>
          </p:nvPr>
        </p:nvSpPr>
        <p:spPr/>
        <p:txBody>
          <a:bodyPr/>
          <a:lstStyle/>
          <a:p>
            <a:fld id="{F56C8676-1494-424A-9EE1-69F4EB666BA8}" type="slidenum">
              <a:rPr lang="en-US" smtClean="0"/>
              <a:t>15</a:t>
            </a:fld>
            <a:endParaRPr lang="en-US" dirty="0"/>
          </a:p>
        </p:txBody>
      </p:sp>
      <p:sp>
        <p:nvSpPr>
          <p:cNvPr id="4" name="Content Placeholder 3">
            <a:extLst>
              <a:ext uri="{FF2B5EF4-FFF2-40B4-BE49-F238E27FC236}">
                <a16:creationId xmlns:a16="http://schemas.microsoft.com/office/drawing/2014/main" id="{E2DBD191-2F4B-4B43-8E4E-D31F4B4C7539}"/>
              </a:ext>
            </a:extLst>
          </p:cNvPr>
          <p:cNvSpPr>
            <a:spLocks noGrp="1"/>
          </p:cNvSpPr>
          <p:nvPr>
            <p:ph idx="4294967295"/>
          </p:nvPr>
        </p:nvSpPr>
        <p:spPr>
          <a:xfrm>
            <a:off x="648778" y="1368490"/>
            <a:ext cx="11102737" cy="4695844"/>
          </a:xfrm>
        </p:spPr>
        <p:txBody>
          <a:bodyPr/>
          <a:lstStyle/>
          <a:p>
            <a:r>
              <a:rPr lang="en-US" dirty="0"/>
              <a:t>API endpoint at </a:t>
            </a:r>
            <a:r>
              <a:rPr lang="en-US" dirty="0">
                <a:hlinkClick r:id="rId2"/>
              </a:rPr>
              <a:t>https://apps.guardzilla.com</a:t>
            </a:r>
            <a:endParaRPr lang="en-US" dirty="0"/>
          </a:p>
          <a:p>
            <a:r>
              <a:rPr lang="en-US" dirty="0"/>
              <a:t>After the first auth/account registration the app receives a 6 digits long UID (ours is 408311. Have </a:t>
            </a:r>
            <a:r>
              <a:rPr lang="en-US" dirty="0" err="1"/>
              <a:t>phun</a:t>
            </a:r>
            <a:r>
              <a:rPr lang="en-US" dirty="0"/>
              <a:t>!)</a:t>
            </a:r>
          </a:p>
          <a:p>
            <a:pPr lvl="1"/>
            <a:r>
              <a:rPr lang="en-US" dirty="0"/>
              <a:t>Can’t be changed</a:t>
            </a:r>
          </a:p>
          <a:p>
            <a:pPr lvl="1"/>
            <a:r>
              <a:rPr lang="en-US" dirty="0"/>
              <a:t>Incremented by 1 for each new account </a:t>
            </a:r>
            <a:r>
              <a:rPr lang="en-US" dirty="0">
                <a:sym typeface="Wingdings" pitchFamily="2" charset="2"/>
              </a:rPr>
              <a:t></a:t>
            </a:r>
          </a:p>
          <a:p>
            <a:pPr lvl="1"/>
            <a:r>
              <a:rPr lang="en-US" dirty="0">
                <a:sym typeface="Wingdings" pitchFamily="2" charset="2"/>
              </a:rPr>
              <a:t>UID can be used to pull all the info for all the devices associated with that account, including user, pass, device ID</a:t>
            </a:r>
          </a:p>
          <a:p>
            <a:pPr lvl="1"/>
            <a:r>
              <a:rPr lang="en-US" dirty="0">
                <a:sym typeface="Wingdings" pitchFamily="2" charset="2"/>
              </a:rPr>
              <a:t>With Device ID, user, pass an attacker can interact with any device registered with the </a:t>
            </a:r>
            <a:r>
              <a:rPr lang="en-US" dirty="0" err="1">
                <a:sym typeface="Wingdings" pitchFamily="2" charset="2"/>
              </a:rPr>
              <a:t>GuardZilla</a:t>
            </a:r>
            <a:r>
              <a:rPr lang="en-US" dirty="0">
                <a:sym typeface="Wingdings" pitchFamily="2" charset="2"/>
              </a:rPr>
              <a:t> Cloud</a:t>
            </a:r>
          </a:p>
          <a:p>
            <a:endParaRPr lang="en-US" dirty="0">
              <a:sym typeface="Wingdings" pitchFamily="2" charset="2"/>
            </a:endParaRPr>
          </a:p>
        </p:txBody>
      </p:sp>
    </p:spTree>
    <p:extLst>
      <p:ext uri="{BB962C8B-B14F-4D97-AF65-F5344CB8AC3E}">
        <p14:creationId xmlns:p14="http://schemas.microsoft.com/office/powerpoint/2010/main" val="352784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90DCA-290F-DE4F-9E03-0586B6386234}"/>
              </a:ext>
            </a:extLst>
          </p:cNvPr>
          <p:cNvSpPr>
            <a:spLocks noGrp="1"/>
          </p:cNvSpPr>
          <p:nvPr>
            <p:ph type="title"/>
          </p:nvPr>
        </p:nvSpPr>
        <p:spPr/>
        <p:txBody>
          <a:bodyPr/>
          <a:lstStyle/>
          <a:p>
            <a:r>
              <a:rPr lang="en-US" dirty="0"/>
              <a:t>Mobile app behavior</a:t>
            </a:r>
          </a:p>
        </p:txBody>
      </p:sp>
      <p:sp>
        <p:nvSpPr>
          <p:cNvPr id="3" name="Slide Number Placeholder 2">
            <a:extLst>
              <a:ext uri="{FF2B5EF4-FFF2-40B4-BE49-F238E27FC236}">
                <a16:creationId xmlns:a16="http://schemas.microsoft.com/office/drawing/2014/main" id="{104A9FBE-B660-4549-B84C-A826E1B33ABA}"/>
              </a:ext>
            </a:extLst>
          </p:cNvPr>
          <p:cNvSpPr>
            <a:spLocks noGrp="1"/>
          </p:cNvSpPr>
          <p:nvPr>
            <p:ph type="sldNum" sz="quarter" idx="12"/>
          </p:nvPr>
        </p:nvSpPr>
        <p:spPr/>
        <p:txBody>
          <a:bodyPr/>
          <a:lstStyle/>
          <a:p>
            <a:fld id="{F56C8676-1494-424A-9EE1-69F4EB666BA8}" type="slidenum">
              <a:rPr lang="en-US" smtClean="0"/>
              <a:t>16</a:t>
            </a:fld>
            <a:endParaRPr lang="en-US" dirty="0"/>
          </a:p>
        </p:txBody>
      </p:sp>
      <p:sp>
        <p:nvSpPr>
          <p:cNvPr id="4" name="Content Placeholder 3">
            <a:extLst>
              <a:ext uri="{FF2B5EF4-FFF2-40B4-BE49-F238E27FC236}">
                <a16:creationId xmlns:a16="http://schemas.microsoft.com/office/drawing/2014/main" id="{289C8155-8502-144F-B6F9-014AB0391ED5}"/>
              </a:ext>
            </a:extLst>
          </p:cNvPr>
          <p:cNvSpPr>
            <a:spLocks noGrp="1"/>
          </p:cNvSpPr>
          <p:nvPr>
            <p:ph idx="4294967295"/>
          </p:nvPr>
        </p:nvSpPr>
        <p:spPr>
          <a:xfrm>
            <a:off x="648778" y="2535382"/>
            <a:ext cx="11102737" cy="3528952"/>
          </a:xfrm>
        </p:spPr>
        <p:txBody>
          <a:bodyPr>
            <a:normAutofit fontScale="92500" lnSpcReduction="10000"/>
          </a:bodyPr>
          <a:lstStyle/>
          <a:p>
            <a:r>
              <a:rPr lang="en-US" dirty="0" err="1"/>
              <a:t>UserID</a:t>
            </a:r>
            <a:r>
              <a:rPr lang="en-US" dirty="0"/>
              <a:t> and Password are hardcoded </a:t>
            </a:r>
          </a:p>
          <a:p>
            <a:r>
              <a:rPr lang="en-US" dirty="0"/>
              <a:t>POST requests sent to the cloud are encrypted with AES256 CBC mode</a:t>
            </a:r>
          </a:p>
          <a:p>
            <a:r>
              <a:rPr lang="en-US" dirty="0"/>
              <a:t>Encryption key and IV hardcoded in the app </a:t>
            </a:r>
          </a:p>
          <a:p>
            <a:r>
              <a:rPr lang="en-US" dirty="0"/>
              <a:t>It’s actually a “</a:t>
            </a:r>
            <a:r>
              <a:rPr lang="en-US" dirty="0" err="1"/>
              <a:t>client_id</a:t>
            </a:r>
            <a:r>
              <a:rPr lang="en-US" dirty="0"/>
              <a:t>” they added for enhanced usability (more devices per user, for example)</a:t>
            </a:r>
          </a:p>
          <a:p>
            <a:r>
              <a:rPr lang="en-US" dirty="0"/>
              <a:t>We can now script-emulate the mobile app of any user</a:t>
            </a:r>
          </a:p>
          <a:p>
            <a:endParaRPr lang="en-US" dirty="0"/>
          </a:p>
        </p:txBody>
      </p:sp>
      <p:pic>
        <p:nvPicPr>
          <p:cNvPr id="5" name="Picture 4">
            <a:extLst>
              <a:ext uri="{FF2B5EF4-FFF2-40B4-BE49-F238E27FC236}">
                <a16:creationId xmlns:a16="http://schemas.microsoft.com/office/drawing/2014/main" id="{70A190A2-F47F-BA4B-A431-897F90828ADB}"/>
              </a:ext>
            </a:extLst>
          </p:cNvPr>
          <p:cNvPicPr>
            <a:picLocks noChangeAspect="1"/>
          </p:cNvPicPr>
          <p:nvPr/>
        </p:nvPicPr>
        <p:blipFill>
          <a:blip r:embed="rId2"/>
          <a:stretch>
            <a:fillRect/>
          </a:stretch>
        </p:blipFill>
        <p:spPr>
          <a:xfrm>
            <a:off x="2431050" y="1412080"/>
            <a:ext cx="7264123" cy="962439"/>
          </a:xfrm>
          <a:prstGeom prst="rect">
            <a:avLst/>
          </a:prstGeom>
        </p:spPr>
      </p:pic>
    </p:spTree>
    <p:extLst>
      <p:ext uri="{BB962C8B-B14F-4D97-AF65-F5344CB8AC3E}">
        <p14:creationId xmlns:p14="http://schemas.microsoft.com/office/powerpoint/2010/main" val="3245240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E2243-14B4-DF49-B641-04891CDF4FE5}"/>
              </a:ext>
            </a:extLst>
          </p:cNvPr>
          <p:cNvSpPr>
            <a:spLocks noGrp="1"/>
          </p:cNvSpPr>
          <p:nvPr>
            <p:ph type="title"/>
          </p:nvPr>
        </p:nvSpPr>
        <p:spPr/>
        <p:txBody>
          <a:bodyPr/>
          <a:lstStyle/>
          <a:p>
            <a:r>
              <a:rPr lang="en-US" dirty="0"/>
              <a:t>Fetching the info for our Client ID</a:t>
            </a:r>
          </a:p>
        </p:txBody>
      </p:sp>
      <p:sp>
        <p:nvSpPr>
          <p:cNvPr id="3" name="Slide Number Placeholder 2">
            <a:extLst>
              <a:ext uri="{FF2B5EF4-FFF2-40B4-BE49-F238E27FC236}">
                <a16:creationId xmlns:a16="http://schemas.microsoft.com/office/drawing/2014/main" id="{A18325AE-6F71-A040-BC06-9159140B3790}"/>
              </a:ext>
            </a:extLst>
          </p:cNvPr>
          <p:cNvSpPr>
            <a:spLocks noGrp="1"/>
          </p:cNvSpPr>
          <p:nvPr>
            <p:ph type="sldNum" sz="quarter" idx="12"/>
          </p:nvPr>
        </p:nvSpPr>
        <p:spPr/>
        <p:txBody>
          <a:bodyPr/>
          <a:lstStyle/>
          <a:p>
            <a:fld id="{F56C8676-1494-424A-9EE1-69F4EB666BA8}" type="slidenum">
              <a:rPr lang="en-US" smtClean="0"/>
              <a:t>17</a:t>
            </a:fld>
            <a:endParaRPr lang="en-US" dirty="0"/>
          </a:p>
        </p:txBody>
      </p:sp>
      <p:pic>
        <p:nvPicPr>
          <p:cNvPr id="5" name="Picture 4">
            <a:extLst>
              <a:ext uri="{FF2B5EF4-FFF2-40B4-BE49-F238E27FC236}">
                <a16:creationId xmlns:a16="http://schemas.microsoft.com/office/drawing/2014/main" id="{46C95476-F90E-C64A-9DCF-744B2C6F725A}"/>
              </a:ext>
            </a:extLst>
          </p:cNvPr>
          <p:cNvPicPr>
            <a:picLocks noChangeAspect="1"/>
          </p:cNvPicPr>
          <p:nvPr/>
        </p:nvPicPr>
        <p:blipFill>
          <a:blip r:embed="rId2"/>
          <a:stretch>
            <a:fillRect/>
          </a:stretch>
        </p:blipFill>
        <p:spPr>
          <a:xfrm>
            <a:off x="161955" y="1845365"/>
            <a:ext cx="11868089" cy="3419964"/>
          </a:xfrm>
          <a:prstGeom prst="rect">
            <a:avLst/>
          </a:prstGeom>
        </p:spPr>
      </p:pic>
    </p:spTree>
    <p:extLst>
      <p:ext uri="{BB962C8B-B14F-4D97-AF65-F5344CB8AC3E}">
        <p14:creationId xmlns:p14="http://schemas.microsoft.com/office/powerpoint/2010/main" val="1665185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9BE9C-6A13-8E4C-9A4E-5CAF51886669}"/>
              </a:ext>
            </a:extLst>
          </p:cNvPr>
          <p:cNvSpPr>
            <a:spLocks noGrp="1"/>
          </p:cNvSpPr>
          <p:nvPr>
            <p:ph type="title"/>
          </p:nvPr>
        </p:nvSpPr>
        <p:spPr/>
        <p:txBody>
          <a:bodyPr/>
          <a:lstStyle/>
          <a:p>
            <a:r>
              <a:rPr lang="en-US" dirty="0"/>
              <a:t>Fetching the info for our Client ID (</a:t>
            </a:r>
            <a:r>
              <a:rPr lang="en-US" dirty="0" err="1"/>
              <a:t>jq’ed</a:t>
            </a:r>
            <a:r>
              <a:rPr lang="en-US" dirty="0"/>
              <a:t>) </a:t>
            </a:r>
          </a:p>
        </p:txBody>
      </p:sp>
      <p:sp>
        <p:nvSpPr>
          <p:cNvPr id="3" name="Slide Number Placeholder 2">
            <a:extLst>
              <a:ext uri="{FF2B5EF4-FFF2-40B4-BE49-F238E27FC236}">
                <a16:creationId xmlns:a16="http://schemas.microsoft.com/office/drawing/2014/main" id="{4F22741D-6E66-D649-A228-57DBD96E78B0}"/>
              </a:ext>
            </a:extLst>
          </p:cNvPr>
          <p:cNvSpPr>
            <a:spLocks noGrp="1"/>
          </p:cNvSpPr>
          <p:nvPr>
            <p:ph type="sldNum" sz="quarter" idx="12"/>
          </p:nvPr>
        </p:nvSpPr>
        <p:spPr/>
        <p:txBody>
          <a:bodyPr/>
          <a:lstStyle/>
          <a:p>
            <a:fld id="{F56C8676-1494-424A-9EE1-69F4EB666BA8}" type="slidenum">
              <a:rPr lang="en-US" smtClean="0"/>
              <a:t>18</a:t>
            </a:fld>
            <a:endParaRPr lang="en-US" dirty="0"/>
          </a:p>
        </p:txBody>
      </p:sp>
      <p:pic>
        <p:nvPicPr>
          <p:cNvPr id="12" name="Picture 11">
            <a:extLst>
              <a:ext uri="{FF2B5EF4-FFF2-40B4-BE49-F238E27FC236}">
                <a16:creationId xmlns:a16="http://schemas.microsoft.com/office/drawing/2014/main" id="{8289952B-FC29-7E4D-BF00-D655DE96C207}"/>
              </a:ext>
            </a:extLst>
          </p:cNvPr>
          <p:cNvPicPr>
            <a:picLocks noChangeAspect="1"/>
          </p:cNvPicPr>
          <p:nvPr/>
        </p:nvPicPr>
        <p:blipFill>
          <a:blip r:embed="rId2"/>
          <a:stretch>
            <a:fillRect/>
          </a:stretch>
        </p:blipFill>
        <p:spPr>
          <a:xfrm>
            <a:off x="1384554" y="1690687"/>
            <a:ext cx="2829958" cy="3589215"/>
          </a:xfrm>
          <a:prstGeom prst="rect">
            <a:avLst/>
          </a:prstGeom>
        </p:spPr>
      </p:pic>
      <p:pic>
        <p:nvPicPr>
          <p:cNvPr id="13" name="Picture 12">
            <a:extLst>
              <a:ext uri="{FF2B5EF4-FFF2-40B4-BE49-F238E27FC236}">
                <a16:creationId xmlns:a16="http://schemas.microsoft.com/office/drawing/2014/main" id="{3515E505-6AE7-7F47-A03C-6C84E9C83F15}"/>
              </a:ext>
            </a:extLst>
          </p:cNvPr>
          <p:cNvPicPr>
            <a:picLocks noChangeAspect="1"/>
          </p:cNvPicPr>
          <p:nvPr/>
        </p:nvPicPr>
        <p:blipFill>
          <a:blip r:embed="rId3"/>
          <a:stretch>
            <a:fillRect/>
          </a:stretch>
        </p:blipFill>
        <p:spPr>
          <a:xfrm>
            <a:off x="4605281" y="1690688"/>
            <a:ext cx="2981437" cy="2921002"/>
          </a:xfrm>
          <a:prstGeom prst="rect">
            <a:avLst/>
          </a:prstGeom>
        </p:spPr>
      </p:pic>
      <p:pic>
        <p:nvPicPr>
          <p:cNvPr id="14" name="Picture 13">
            <a:extLst>
              <a:ext uri="{FF2B5EF4-FFF2-40B4-BE49-F238E27FC236}">
                <a16:creationId xmlns:a16="http://schemas.microsoft.com/office/drawing/2014/main" id="{B409B079-1197-C140-8C02-960691A5568B}"/>
              </a:ext>
            </a:extLst>
          </p:cNvPr>
          <p:cNvPicPr>
            <a:picLocks noChangeAspect="1"/>
          </p:cNvPicPr>
          <p:nvPr/>
        </p:nvPicPr>
        <p:blipFill>
          <a:blip r:embed="rId4"/>
          <a:stretch>
            <a:fillRect/>
          </a:stretch>
        </p:blipFill>
        <p:spPr>
          <a:xfrm>
            <a:off x="7871189" y="1690687"/>
            <a:ext cx="2981436" cy="2921001"/>
          </a:xfrm>
          <a:prstGeom prst="rect">
            <a:avLst/>
          </a:prstGeom>
        </p:spPr>
      </p:pic>
      <p:cxnSp>
        <p:nvCxnSpPr>
          <p:cNvPr id="15" name="Straight Arrow Connector 14">
            <a:extLst>
              <a:ext uri="{FF2B5EF4-FFF2-40B4-BE49-F238E27FC236}">
                <a16:creationId xmlns:a16="http://schemas.microsoft.com/office/drawing/2014/main" id="{6F9B8449-776F-6140-A58B-6E952EB2D554}"/>
              </a:ext>
            </a:extLst>
          </p:cNvPr>
          <p:cNvCxnSpPr/>
          <p:nvPr/>
        </p:nvCxnSpPr>
        <p:spPr>
          <a:xfrm flipH="1">
            <a:off x="6478880" y="1388892"/>
            <a:ext cx="1143000"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DFFEF65-12FB-6349-8FF8-BB561674FC18}"/>
              </a:ext>
            </a:extLst>
          </p:cNvPr>
          <p:cNvCxnSpPr/>
          <p:nvPr/>
        </p:nvCxnSpPr>
        <p:spPr>
          <a:xfrm flipH="1">
            <a:off x="6373394" y="1988620"/>
            <a:ext cx="1143000"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4B3DB2A-EA0A-D044-B5AC-BCEB76F9500D}"/>
              </a:ext>
            </a:extLst>
          </p:cNvPr>
          <p:cNvCxnSpPr/>
          <p:nvPr/>
        </p:nvCxnSpPr>
        <p:spPr>
          <a:xfrm flipH="1">
            <a:off x="9781536" y="1360973"/>
            <a:ext cx="1143000"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970AA76-56F3-7942-9C51-6CE96EDFC421}"/>
              </a:ext>
            </a:extLst>
          </p:cNvPr>
          <p:cNvCxnSpPr/>
          <p:nvPr/>
        </p:nvCxnSpPr>
        <p:spPr>
          <a:xfrm flipH="1">
            <a:off x="9605419" y="1988620"/>
            <a:ext cx="1143000"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800CA5-E186-104A-BFA7-180E2D54B434}"/>
              </a:ext>
            </a:extLst>
          </p:cNvPr>
          <p:cNvCxnSpPr/>
          <p:nvPr/>
        </p:nvCxnSpPr>
        <p:spPr>
          <a:xfrm flipH="1">
            <a:off x="3355983" y="3210737"/>
            <a:ext cx="1143000"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986DFE-490A-7E44-9BA9-8EBFA7675A72}"/>
              </a:ext>
            </a:extLst>
          </p:cNvPr>
          <p:cNvCxnSpPr/>
          <p:nvPr/>
        </p:nvCxnSpPr>
        <p:spPr>
          <a:xfrm flipH="1">
            <a:off x="3177810" y="3777267"/>
            <a:ext cx="1143000"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DA68C15-07D6-4048-8F7E-E14DBFDB4858}"/>
              </a:ext>
            </a:extLst>
          </p:cNvPr>
          <p:cNvSpPr txBox="1"/>
          <p:nvPr/>
        </p:nvSpPr>
        <p:spPr>
          <a:xfrm>
            <a:off x="2073965" y="5326920"/>
            <a:ext cx="8044068" cy="1200329"/>
          </a:xfrm>
          <a:prstGeom prst="rect">
            <a:avLst/>
          </a:prstGeom>
          <a:noFill/>
        </p:spPr>
        <p:txBody>
          <a:bodyPr wrap="square" rtlCol="0">
            <a:spAutoFit/>
          </a:bodyPr>
          <a:lstStyle/>
          <a:p>
            <a:pPr algn="ctr"/>
            <a:r>
              <a:rPr lang="en-US" sz="2400" dirty="0"/>
              <a:t>Useful information: device id (UID) and password</a:t>
            </a:r>
          </a:p>
          <a:p>
            <a:pPr algn="ctr"/>
            <a:r>
              <a:rPr lang="en-US" sz="2400" dirty="0"/>
              <a:t>Worth mentioning that you can change that password (and some do) but it’ll be useless</a:t>
            </a:r>
          </a:p>
        </p:txBody>
      </p:sp>
    </p:spTree>
    <p:extLst>
      <p:ext uri="{BB962C8B-B14F-4D97-AF65-F5344CB8AC3E}">
        <p14:creationId xmlns:p14="http://schemas.microsoft.com/office/powerpoint/2010/main" val="228670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xEl>
                                              <p:pRg st="1" end="1"/>
                                            </p:txEl>
                                          </p:spTgt>
                                        </p:tgtEl>
                                        <p:attrNameLst>
                                          <p:attrName>style.visibility</p:attrName>
                                        </p:attrNameLst>
                                      </p:cBhvr>
                                      <p:to>
                                        <p:strVal val="visible"/>
                                      </p:to>
                                    </p:set>
                                    <p:animEffect transition="in" filter="fade">
                                      <p:cBhvr>
                                        <p:cTn id="27"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056AF-2179-F146-8DFC-4BFB54FE5152}"/>
              </a:ext>
            </a:extLst>
          </p:cNvPr>
          <p:cNvSpPr>
            <a:spLocks noGrp="1"/>
          </p:cNvSpPr>
          <p:nvPr>
            <p:ph type="title"/>
          </p:nvPr>
        </p:nvSpPr>
        <p:spPr/>
        <p:txBody>
          <a:bodyPr/>
          <a:lstStyle/>
          <a:p>
            <a:r>
              <a:rPr lang="en-US" dirty="0"/>
              <a:t>Account takeover</a:t>
            </a:r>
          </a:p>
        </p:txBody>
      </p:sp>
      <p:sp>
        <p:nvSpPr>
          <p:cNvPr id="3" name="Slide Number Placeholder 2">
            <a:extLst>
              <a:ext uri="{FF2B5EF4-FFF2-40B4-BE49-F238E27FC236}">
                <a16:creationId xmlns:a16="http://schemas.microsoft.com/office/drawing/2014/main" id="{641EBAF4-4542-0345-9441-99460CA90A73}"/>
              </a:ext>
            </a:extLst>
          </p:cNvPr>
          <p:cNvSpPr>
            <a:spLocks noGrp="1"/>
          </p:cNvSpPr>
          <p:nvPr>
            <p:ph type="sldNum" sz="quarter" idx="12"/>
          </p:nvPr>
        </p:nvSpPr>
        <p:spPr/>
        <p:txBody>
          <a:bodyPr/>
          <a:lstStyle/>
          <a:p>
            <a:fld id="{F56C8676-1494-424A-9EE1-69F4EB666BA8}" type="slidenum">
              <a:rPr lang="en-US" smtClean="0"/>
              <a:t>19</a:t>
            </a:fld>
            <a:endParaRPr lang="en-US" dirty="0"/>
          </a:p>
        </p:txBody>
      </p:sp>
      <p:sp>
        <p:nvSpPr>
          <p:cNvPr id="5" name="Content Placeholder 2">
            <a:extLst>
              <a:ext uri="{FF2B5EF4-FFF2-40B4-BE49-F238E27FC236}">
                <a16:creationId xmlns:a16="http://schemas.microsoft.com/office/drawing/2014/main" id="{0B5BA051-CC11-7D45-A060-84F5F51AFB2E}"/>
              </a:ext>
            </a:extLst>
          </p:cNvPr>
          <p:cNvSpPr txBox="1">
            <a:spLocks/>
          </p:cNvSpPr>
          <p:nvPr/>
        </p:nvSpPr>
        <p:spPr>
          <a:xfrm>
            <a:off x="838200" y="3324021"/>
            <a:ext cx="10515600" cy="2437301"/>
          </a:xfrm>
          <a:prstGeom prst="rect">
            <a:avLst/>
          </a:prstGeom>
        </p:spPr>
        <p:txBody>
          <a:bodyPr/>
          <a:lstStyle>
            <a:lvl1pPr marL="304784" indent="-304784" algn="l" defTabSz="609570" rtl="0" eaLnBrk="1" latinLnBrk="0" hangingPunct="1">
              <a:lnSpc>
                <a:spcPct val="90000"/>
              </a:lnSpc>
              <a:spcBef>
                <a:spcPts val="1600"/>
              </a:spcBef>
              <a:spcAft>
                <a:spcPts val="0"/>
              </a:spcAft>
              <a:buClr>
                <a:schemeClr val="accent2"/>
              </a:buClr>
              <a:buSzPct val="75000"/>
              <a:buFontTx/>
              <a:buBlip>
                <a:blip r:embed="rId2"/>
              </a:buBlip>
              <a:defRPr sz="3200" b="0" kern="0">
                <a:solidFill>
                  <a:schemeClr val="tx1"/>
                </a:solidFill>
                <a:latin typeface="+mn-lt"/>
                <a:ea typeface="+mn-ea"/>
                <a:cs typeface="Calibri Light"/>
              </a:defRPr>
            </a:lvl1pPr>
            <a:lvl2pPr marL="621792" indent="-274320" algn="l" defTabSz="609570" rtl="0" eaLnBrk="1" latinLnBrk="0" hangingPunct="1">
              <a:lnSpc>
                <a:spcPct val="90000"/>
              </a:lnSpc>
              <a:spcBef>
                <a:spcPts val="800"/>
              </a:spcBef>
              <a:spcAft>
                <a:spcPts val="0"/>
              </a:spcAft>
              <a:buClr>
                <a:schemeClr val="bg2"/>
              </a:buClr>
              <a:buSzPct val="100000"/>
              <a:buFont typeface="System Font Regular"/>
              <a:buChar char="–"/>
              <a:defRPr sz="2700" kern="0">
                <a:solidFill>
                  <a:schemeClr val="tx1"/>
                </a:solidFill>
                <a:latin typeface="+mn-lt"/>
                <a:ea typeface="+mn-ea"/>
                <a:cs typeface="Calibri Light"/>
              </a:defRPr>
            </a:lvl2pPr>
            <a:lvl3pPr marL="896112" indent="-246888" algn="l" defTabSz="609570" rtl="0" eaLnBrk="1" latinLnBrk="0" hangingPunct="1">
              <a:lnSpc>
                <a:spcPct val="90000"/>
              </a:lnSpc>
              <a:spcBef>
                <a:spcPts val="667"/>
              </a:spcBef>
              <a:spcAft>
                <a:spcPts val="0"/>
              </a:spcAft>
              <a:buClr>
                <a:schemeClr val="bg2"/>
              </a:buClr>
              <a:buSzPct val="78000"/>
              <a:buFontTx/>
              <a:buBlip>
                <a:blip r:embed="rId3"/>
              </a:buBlip>
              <a:defRPr sz="2500" kern="0" baseline="0">
                <a:solidFill>
                  <a:srgbClr val="000000"/>
                </a:solidFill>
                <a:latin typeface="+mn-lt"/>
                <a:ea typeface="+mn-ea"/>
                <a:cs typeface="Calibri Light"/>
              </a:defRPr>
            </a:lvl3pPr>
            <a:lvl4pPr marL="1188720" indent="-228600" algn="l" defTabSz="609570" rtl="0" eaLnBrk="1" latinLnBrk="0" hangingPunct="1">
              <a:lnSpc>
                <a:spcPct val="90000"/>
              </a:lnSpc>
              <a:spcBef>
                <a:spcPts val="533"/>
              </a:spcBef>
              <a:spcAft>
                <a:spcPts val="0"/>
              </a:spcAft>
              <a:buClr>
                <a:schemeClr val="bg2"/>
              </a:buClr>
              <a:buSzPct val="100000"/>
              <a:buFont typeface="Arial" panose="020B0604020202020204" pitchFamily="34" charset="0"/>
              <a:buChar char="•"/>
              <a:defRPr sz="2300" kern="0">
                <a:solidFill>
                  <a:srgbClr val="000000"/>
                </a:solidFill>
                <a:latin typeface="+mn-lt"/>
                <a:ea typeface="+mn-ea"/>
                <a:cs typeface="Calibri Light"/>
              </a:defRPr>
            </a:lvl4pPr>
            <a:lvl5pPr marL="1508760" indent="-243829" algn="l" defTabSz="609570" rtl="0" eaLnBrk="1" latinLnBrk="0" hangingPunct="1">
              <a:lnSpc>
                <a:spcPct val="90000"/>
              </a:lnSpc>
              <a:spcBef>
                <a:spcPts val="400"/>
              </a:spcBef>
              <a:spcAft>
                <a:spcPts val="0"/>
              </a:spcAft>
              <a:buClr>
                <a:schemeClr val="bg2"/>
              </a:buClr>
              <a:buSzPct val="100000"/>
              <a:buFont typeface="System Font Regular"/>
              <a:buChar char="–"/>
              <a:defRPr sz="2100" kern="0">
                <a:solidFill>
                  <a:srgbClr val="000000"/>
                </a:solidFill>
                <a:latin typeface="+mn-lt"/>
                <a:ea typeface="+mn-ea"/>
                <a:cs typeface="Calibri Light"/>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r>
              <a:rPr lang="en-US"/>
              <a:t>Full account takeover by changing e-mail and pass to arbitrary values</a:t>
            </a:r>
          </a:p>
          <a:p>
            <a:r>
              <a:rPr lang="en-US"/>
              <a:t>E-mail doesn’t have to be valid since no confirmation e-mail is sent</a:t>
            </a:r>
          </a:p>
          <a:p>
            <a:r>
              <a:rPr lang="en-US"/>
              <a:t>The old credentials will be invalidated</a:t>
            </a:r>
          </a:p>
          <a:p>
            <a:pPr lvl="1"/>
            <a:endParaRPr lang="en-US"/>
          </a:p>
          <a:p>
            <a:pPr lvl="1"/>
            <a:endParaRPr lang="en-US"/>
          </a:p>
          <a:p>
            <a:pPr lvl="1"/>
            <a:endParaRPr lang="en-US"/>
          </a:p>
          <a:p>
            <a:pPr marL="457200" lvl="1" indent="0">
              <a:buFont typeface="System Font Regular"/>
              <a:buNone/>
            </a:pPr>
            <a:endParaRPr lang="en-US"/>
          </a:p>
          <a:p>
            <a:endParaRPr lang="en-US" dirty="0"/>
          </a:p>
        </p:txBody>
      </p:sp>
      <p:pic>
        <p:nvPicPr>
          <p:cNvPr id="6" name="Picture 5">
            <a:extLst>
              <a:ext uri="{FF2B5EF4-FFF2-40B4-BE49-F238E27FC236}">
                <a16:creationId xmlns:a16="http://schemas.microsoft.com/office/drawing/2014/main" id="{57D656CC-7A51-B742-B511-38F164A49CB6}"/>
              </a:ext>
            </a:extLst>
          </p:cNvPr>
          <p:cNvPicPr>
            <a:picLocks noChangeAspect="1"/>
          </p:cNvPicPr>
          <p:nvPr/>
        </p:nvPicPr>
        <p:blipFill>
          <a:blip r:embed="rId4"/>
          <a:stretch>
            <a:fillRect/>
          </a:stretch>
        </p:blipFill>
        <p:spPr>
          <a:xfrm>
            <a:off x="1767347" y="1389714"/>
            <a:ext cx="8657306" cy="1770184"/>
          </a:xfrm>
          <a:prstGeom prst="rect">
            <a:avLst/>
          </a:prstGeom>
        </p:spPr>
      </p:pic>
    </p:spTree>
    <p:extLst>
      <p:ext uri="{BB962C8B-B14F-4D97-AF65-F5344CB8AC3E}">
        <p14:creationId xmlns:p14="http://schemas.microsoft.com/office/powerpoint/2010/main" val="362066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D1D149-8785-8742-BDA5-45C9A8F2A721}"/>
              </a:ext>
            </a:extLst>
          </p:cNvPr>
          <p:cNvSpPr>
            <a:spLocks noGrp="1"/>
          </p:cNvSpPr>
          <p:nvPr>
            <p:ph type="title"/>
          </p:nvPr>
        </p:nvSpPr>
        <p:spPr/>
        <p:txBody>
          <a:bodyPr/>
          <a:lstStyle/>
          <a:p>
            <a:r>
              <a:rPr lang="en-US" dirty="0"/>
              <a:t>About us</a:t>
            </a:r>
          </a:p>
        </p:txBody>
      </p:sp>
      <p:sp>
        <p:nvSpPr>
          <p:cNvPr id="4" name="Slide Number Placeholder 3">
            <a:extLst>
              <a:ext uri="{FF2B5EF4-FFF2-40B4-BE49-F238E27FC236}">
                <a16:creationId xmlns:a16="http://schemas.microsoft.com/office/drawing/2014/main" id="{9B046036-C3CC-A347-A01D-C67B406650AB}"/>
              </a:ext>
            </a:extLst>
          </p:cNvPr>
          <p:cNvSpPr>
            <a:spLocks noGrp="1"/>
          </p:cNvSpPr>
          <p:nvPr>
            <p:ph type="sldNum" sz="quarter" idx="12"/>
          </p:nvPr>
        </p:nvSpPr>
        <p:spPr/>
        <p:txBody>
          <a:bodyPr/>
          <a:lstStyle/>
          <a:p>
            <a:fld id="{F56C8676-1494-424A-9EE1-69F4EB666BA8}" type="slidenum">
              <a:rPr lang="en-US" smtClean="0"/>
              <a:t>2</a:t>
            </a:fld>
            <a:endParaRPr lang="en-US" dirty="0"/>
          </a:p>
        </p:txBody>
      </p:sp>
      <p:sp>
        <p:nvSpPr>
          <p:cNvPr id="7" name="Content Placeholder 6">
            <a:extLst>
              <a:ext uri="{FF2B5EF4-FFF2-40B4-BE49-F238E27FC236}">
                <a16:creationId xmlns:a16="http://schemas.microsoft.com/office/drawing/2014/main" id="{75F07669-A2A1-254D-B289-E023AED1E70B}"/>
              </a:ext>
            </a:extLst>
          </p:cNvPr>
          <p:cNvSpPr>
            <a:spLocks noGrp="1"/>
          </p:cNvSpPr>
          <p:nvPr>
            <p:ph idx="4294967295"/>
          </p:nvPr>
        </p:nvSpPr>
        <p:spPr>
          <a:xfrm>
            <a:off x="648778" y="1368490"/>
            <a:ext cx="11102737" cy="4695844"/>
          </a:xfrm>
        </p:spPr>
        <p:txBody>
          <a:bodyPr/>
          <a:lstStyle/>
          <a:p>
            <a:r>
              <a:rPr lang="en-US" dirty="0"/>
              <a:t>IoT security research started in 2013 within Bitdefender Labs</a:t>
            </a:r>
          </a:p>
          <a:p>
            <a:r>
              <a:rPr lang="en-US" dirty="0"/>
              <a:t>Published about 15% of all our research due to slow vendor responses</a:t>
            </a:r>
          </a:p>
          <a:p>
            <a:r>
              <a:rPr lang="en-US" dirty="0"/>
              <a:t>Most recent published research – Ring doorbell, Belkin WeMo, </a:t>
            </a:r>
            <a:r>
              <a:rPr lang="en-US" dirty="0" err="1"/>
              <a:t>Guardzilla</a:t>
            </a:r>
            <a:r>
              <a:rPr lang="en-US" dirty="0"/>
              <a:t> (more at </a:t>
            </a:r>
            <a:r>
              <a:rPr lang="en-US" dirty="0">
                <a:hlinkClick r:id="rId2"/>
              </a:rPr>
              <a:t>https://labs.bitdefender.com</a:t>
            </a:r>
            <a:r>
              <a:rPr lang="en-US" dirty="0"/>
              <a:t>) </a:t>
            </a:r>
          </a:p>
          <a:p>
            <a:r>
              <a:rPr lang="en-US" dirty="0"/>
              <a:t>As of 3 years ago we started to focus more on IoT cloud platforms</a:t>
            </a:r>
          </a:p>
        </p:txBody>
      </p:sp>
    </p:spTree>
    <p:extLst>
      <p:ext uri="{BB962C8B-B14F-4D97-AF65-F5344CB8AC3E}">
        <p14:creationId xmlns:p14="http://schemas.microsoft.com/office/powerpoint/2010/main" val="24284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65AE1-39BD-8C47-8BC7-D40D6E145E47}"/>
              </a:ext>
            </a:extLst>
          </p:cNvPr>
          <p:cNvSpPr>
            <a:spLocks noGrp="1"/>
          </p:cNvSpPr>
          <p:nvPr>
            <p:ph type="title"/>
          </p:nvPr>
        </p:nvSpPr>
        <p:spPr/>
        <p:txBody>
          <a:bodyPr/>
          <a:lstStyle/>
          <a:p>
            <a:r>
              <a:rPr lang="en-US" dirty="0"/>
              <a:t>Accessing the audio/video feed – the hard way</a:t>
            </a:r>
          </a:p>
        </p:txBody>
      </p:sp>
      <p:sp>
        <p:nvSpPr>
          <p:cNvPr id="3" name="Slide Number Placeholder 2">
            <a:extLst>
              <a:ext uri="{FF2B5EF4-FFF2-40B4-BE49-F238E27FC236}">
                <a16:creationId xmlns:a16="http://schemas.microsoft.com/office/drawing/2014/main" id="{56F4886F-876B-FE4E-A6C4-76E01E2EDEC6}"/>
              </a:ext>
            </a:extLst>
          </p:cNvPr>
          <p:cNvSpPr>
            <a:spLocks noGrp="1"/>
          </p:cNvSpPr>
          <p:nvPr>
            <p:ph type="sldNum" sz="quarter" idx="12"/>
          </p:nvPr>
        </p:nvSpPr>
        <p:spPr/>
        <p:txBody>
          <a:bodyPr/>
          <a:lstStyle/>
          <a:p>
            <a:fld id="{F56C8676-1494-424A-9EE1-69F4EB666BA8}" type="slidenum">
              <a:rPr lang="en-US" smtClean="0"/>
              <a:t>20</a:t>
            </a:fld>
            <a:endParaRPr lang="en-US" dirty="0"/>
          </a:p>
        </p:txBody>
      </p:sp>
      <p:sp>
        <p:nvSpPr>
          <p:cNvPr id="4" name="Content Placeholder 3">
            <a:extLst>
              <a:ext uri="{FF2B5EF4-FFF2-40B4-BE49-F238E27FC236}">
                <a16:creationId xmlns:a16="http://schemas.microsoft.com/office/drawing/2014/main" id="{8BA8114D-5D35-A548-961F-4A2C8B856512}"/>
              </a:ext>
            </a:extLst>
          </p:cNvPr>
          <p:cNvSpPr>
            <a:spLocks noGrp="1"/>
          </p:cNvSpPr>
          <p:nvPr>
            <p:ph idx="4294967295"/>
          </p:nvPr>
        </p:nvSpPr>
        <p:spPr>
          <a:xfrm>
            <a:off x="648778" y="1368490"/>
            <a:ext cx="11102737" cy="4695844"/>
          </a:xfrm>
        </p:spPr>
        <p:txBody>
          <a:bodyPr/>
          <a:lstStyle/>
          <a:p>
            <a:r>
              <a:rPr lang="en-US" dirty="0"/>
              <a:t>Just for the hell of it we wrote a client that emulates the app and pipes the video feed to </a:t>
            </a:r>
            <a:r>
              <a:rPr lang="en-US" dirty="0" err="1"/>
              <a:t>vlc</a:t>
            </a:r>
            <a:endParaRPr lang="en-US" dirty="0"/>
          </a:p>
          <a:p>
            <a:r>
              <a:rPr lang="en-US" dirty="0"/>
              <a:t>Takes device ID and password as parameters</a:t>
            </a:r>
          </a:p>
          <a:p>
            <a:pPr marL="0" indent="0">
              <a:buNone/>
            </a:pPr>
            <a:endParaRPr lang="en-US" dirty="0"/>
          </a:p>
        </p:txBody>
      </p:sp>
    </p:spTree>
    <p:extLst>
      <p:ext uri="{BB962C8B-B14F-4D97-AF65-F5344CB8AC3E}">
        <p14:creationId xmlns:p14="http://schemas.microsoft.com/office/powerpoint/2010/main" val="339935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CA088-B37E-C04B-A796-B1C7CD13C92D}"/>
              </a:ext>
            </a:extLst>
          </p:cNvPr>
          <p:cNvSpPr>
            <a:spLocks noGrp="1"/>
          </p:cNvSpPr>
          <p:nvPr>
            <p:ph type="title"/>
          </p:nvPr>
        </p:nvSpPr>
        <p:spPr/>
        <p:txBody>
          <a:bodyPr/>
          <a:lstStyle/>
          <a:p>
            <a:r>
              <a:rPr lang="en-US" dirty="0"/>
              <a:t>Access to the audio/video feed – the easy way</a:t>
            </a:r>
          </a:p>
        </p:txBody>
      </p:sp>
      <p:sp>
        <p:nvSpPr>
          <p:cNvPr id="3" name="Slide Number Placeholder 2">
            <a:extLst>
              <a:ext uri="{FF2B5EF4-FFF2-40B4-BE49-F238E27FC236}">
                <a16:creationId xmlns:a16="http://schemas.microsoft.com/office/drawing/2014/main" id="{8FC2C428-4963-7241-85DA-210613916B5E}"/>
              </a:ext>
            </a:extLst>
          </p:cNvPr>
          <p:cNvSpPr>
            <a:spLocks noGrp="1"/>
          </p:cNvSpPr>
          <p:nvPr>
            <p:ph type="sldNum" sz="quarter" idx="12"/>
          </p:nvPr>
        </p:nvSpPr>
        <p:spPr/>
        <p:txBody>
          <a:bodyPr/>
          <a:lstStyle/>
          <a:p>
            <a:fld id="{F56C8676-1494-424A-9EE1-69F4EB666BA8}" type="slidenum">
              <a:rPr lang="en-US" smtClean="0"/>
              <a:t>21</a:t>
            </a:fld>
            <a:endParaRPr lang="en-US" dirty="0"/>
          </a:p>
        </p:txBody>
      </p:sp>
      <p:sp>
        <p:nvSpPr>
          <p:cNvPr id="5" name="Content Placeholder 2">
            <a:extLst>
              <a:ext uri="{FF2B5EF4-FFF2-40B4-BE49-F238E27FC236}">
                <a16:creationId xmlns:a16="http://schemas.microsoft.com/office/drawing/2014/main" id="{71397F5A-6FD8-AD43-A979-60CEB37E9F81}"/>
              </a:ext>
            </a:extLst>
          </p:cNvPr>
          <p:cNvSpPr txBox="1">
            <a:spLocks/>
          </p:cNvSpPr>
          <p:nvPr/>
        </p:nvSpPr>
        <p:spPr>
          <a:xfrm>
            <a:off x="838200" y="3669323"/>
            <a:ext cx="10515600" cy="2507640"/>
          </a:xfrm>
          <a:prstGeom prst="rect">
            <a:avLst/>
          </a:prstGeom>
        </p:spPr>
        <p:txBody>
          <a:bodyPr/>
          <a:lstStyle>
            <a:lvl1pPr marL="304784" indent="-304784" algn="l" defTabSz="609570" rtl="0" eaLnBrk="1" latinLnBrk="0" hangingPunct="1">
              <a:lnSpc>
                <a:spcPct val="90000"/>
              </a:lnSpc>
              <a:spcBef>
                <a:spcPts val="1600"/>
              </a:spcBef>
              <a:spcAft>
                <a:spcPts val="0"/>
              </a:spcAft>
              <a:buClr>
                <a:schemeClr val="accent2"/>
              </a:buClr>
              <a:buSzPct val="75000"/>
              <a:buFontTx/>
              <a:buBlip>
                <a:blip r:embed="rId2"/>
              </a:buBlip>
              <a:defRPr sz="3200" b="0" kern="0">
                <a:solidFill>
                  <a:schemeClr val="tx1"/>
                </a:solidFill>
                <a:latin typeface="+mn-lt"/>
                <a:ea typeface="+mn-ea"/>
                <a:cs typeface="Calibri Light"/>
              </a:defRPr>
            </a:lvl1pPr>
            <a:lvl2pPr marL="621792" indent="-274320" algn="l" defTabSz="609570" rtl="0" eaLnBrk="1" latinLnBrk="0" hangingPunct="1">
              <a:lnSpc>
                <a:spcPct val="90000"/>
              </a:lnSpc>
              <a:spcBef>
                <a:spcPts val="800"/>
              </a:spcBef>
              <a:spcAft>
                <a:spcPts val="0"/>
              </a:spcAft>
              <a:buClr>
                <a:schemeClr val="bg2"/>
              </a:buClr>
              <a:buSzPct val="100000"/>
              <a:buFont typeface="System Font Regular"/>
              <a:buChar char="–"/>
              <a:defRPr sz="2700" kern="0">
                <a:solidFill>
                  <a:schemeClr val="tx1"/>
                </a:solidFill>
                <a:latin typeface="+mn-lt"/>
                <a:ea typeface="+mn-ea"/>
                <a:cs typeface="Calibri Light"/>
              </a:defRPr>
            </a:lvl2pPr>
            <a:lvl3pPr marL="896112" indent="-246888" algn="l" defTabSz="609570" rtl="0" eaLnBrk="1" latinLnBrk="0" hangingPunct="1">
              <a:lnSpc>
                <a:spcPct val="90000"/>
              </a:lnSpc>
              <a:spcBef>
                <a:spcPts val="667"/>
              </a:spcBef>
              <a:spcAft>
                <a:spcPts val="0"/>
              </a:spcAft>
              <a:buClr>
                <a:schemeClr val="bg2"/>
              </a:buClr>
              <a:buSzPct val="78000"/>
              <a:buFontTx/>
              <a:buBlip>
                <a:blip r:embed="rId3"/>
              </a:buBlip>
              <a:defRPr sz="2500" kern="0" baseline="0">
                <a:solidFill>
                  <a:srgbClr val="000000"/>
                </a:solidFill>
                <a:latin typeface="+mn-lt"/>
                <a:ea typeface="+mn-ea"/>
                <a:cs typeface="Calibri Light"/>
              </a:defRPr>
            </a:lvl3pPr>
            <a:lvl4pPr marL="1188720" indent="-228600" algn="l" defTabSz="609570" rtl="0" eaLnBrk="1" latinLnBrk="0" hangingPunct="1">
              <a:lnSpc>
                <a:spcPct val="90000"/>
              </a:lnSpc>
              <a:spcBef>
                <a:spcPts val="533"/>
              </a:spcBef>
              <a:spcAft>
                <a:spcPts val="0"/>
              </a:spcAft>
              <a:buClr>
                <a:schemeClr val="bg2"/>
              </a:buClr>
              <a:buSzPct val="100000"/>
              <a:buFont typeface="Arial" panose="020B0604020202020204" pitchFamily="34" charset="0"/>
              <a:buChar char="•"/>
              <a:defRPr sz="2300" kern="0">
                <a:solidFill>
                  <a:srgbClr val="000000"/>
                </a:solidFill>
                <a:latin typeface="+mn-lt"/>
                <a:ea typeface="+mn-ea"/>
                <a:cs typeface="Calibri Light"/>
              </a:defRPr>
            </a:lvl4pPr>
            <a:lvl5pPr marL="1508760" indent="-243829" algn="l" defTabSz="609570" rtl="0" eaLnBrk="1" latinLnBrk="0" hangingPunct="1">
              <a:lnSpc>
                <a:spcPct val="90000"/>
              </a:lnSpc>
              <a:spcBef>
                <a:spcPts val="400"/>
              </a:spcBef>
              <a:spcAft>
                <a:spcPts val="0"/>
              </a:spcAft>
              <a:buClr>
                <a:schemeClr val="bg2"/>
              </a:buClr>
              <a:buSzPct val="100000"/>
              <a:buFont typeface="System Font Regular"/>
              <a:buChar char="–"/>
              <a:defRPr sz="2100" kern="0">
                <a:solidFill>
                  <a:srgbClr val="000000"/>
                </a:solidFill>
                <a:latin typeface="+mn-lt"/>
                <a:ea typeface="+mn-ea"/>
                <a:cs typeface="Calibri Light"/>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r>
              <a:rPr lang="en-US"/>
              <a:t>“sendinvite” API – requires uid and d_uid (obtained earlier)</a:t>
            </a:r>
          </a:p>
          <a:p>
            <a:r>
              <a:rPr lang="en-US"/>
              <a:t>Can be used to forge an invitation to view a specific camera</a:t>
            </a:r>
          </a:p>
          <a:p>
            <a:r>
              <a:rPr lang="en-US"/>
              <a:t>The owner is unaware that somebody else has access to the camera</a:t>
            </a:r>
          </a:p>
          <a:p>
            <a:endParaRPr lang="en-US" dirty="0"/>
          </a:p>
        </p:txBody>
      </p:sp>
      <p:pic>
        <p:nvPicPr>
          <p:cNvPr id="6" name="Picture 5">
            <a:extLst>
              <a:ext uri="{FF2B5EF4-FFF2-40B4-BE49-F238E27FC236}">
                <a16:creationId xmlns:a16="http://schemas.microsoft.com/office/drawing/2014/main" id="{08290638-620A-0B4E-9A26-256E31AC6323}"/>
              </a:ext>
            </a:extLst>
          </p:cNvPr>
          <p:cNvPicPr>
            <a:picLocks noChangeAspect="1"/>
          </p:cNvPicPr>
          <p:nvPr/>
        </p:nvPicPr>
        <p:blipFill>
          <a:blip r:embed="rId4"/>
          <a:stretch>
            <a:fillRect/>
          </a:stretch>
        </p:blipFill>
        <p:spPr>
          <a:xfrm>
            <a:off x="856560" y="1899747"/>
            <a:ext cx="10515600" cy="1405551"/>
          </a:xfrm>
          <a:prstGeom prst="rect">
            <a:avLst/>
          </a:prstGeom>
        </p:spPr>
      </p:pic>
    </p:spTree>
    <p:extLst>
      <p:ext uri="{BB962C8B-B14F-4D97-AF65-F5344CB8AC3E}">
        <p14:creationId xmlns:p14="http://schemas.microsoft.com/office/powerpoint/2010/main" val="159820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F0B7-CEC9-A141-9B59-8F913A9EC05E}"/>
              </a:ext>
            </a:extLst>
          </p:cNvPr>
          <p:cNvSpPr>
            <a:spLocks noGrp="1"/>
          </p:cNvSpPr>
          <p:nvPr>
            <p:ph type="title"/>
          </p:nvPr>
        </p:nvSpPr>
        <p:spPr/>
        <p:txBody>
          <a:bodyPr/>
          <a:lstStyle/>
          <a:p>
            <a:r>
              <a:rPr lang="en-US" dirty="0"/>
              <a:t>Buffer overflow in the cloud agent - RCE</a:t>
            </a:r>
          </a:p>
        </p:txBody>
      </p:sp>
      <p:sp>
        <p:nvSpPr>
          <p:cNvPr id="3" name="Slide Number Placeholder 2">
            <a:extLst>
              <a:ext uri="{FF2B5EF4-FFF2-40B4-BE49-F238E27FC236}">
                <a16:creationId xmlns:a16="http://schemas.microsoft.com/office/drawing/2014/main" id="{2FDFBDE4-3346-0B4F-B02C-CA67AF8CD0EA}"/>
              </a:ext>
            </a:extLst>
          </p:cNvPr>
          <p:cNvSpPr>
            <a:spLocks noGrp="1"/>
          </p:cNvSpPr>
          <p:nvPr>
            <p:ph type="sldNum" sz="quarter" idx="12"/>
          </p:nvPr>
        </p:nvSpPr>
        <p:spPr/>
        <p:txBody>
          <a:bodyPr/>
          <a:lstStyle/>
          <a:p>
            <a:fld id="{F56C8676-1494-424A-9EE1-69F4EB666BA8}" type="slidenum">
              <a:rPr lang="en-US" smtClean="0"/>
              <a:t>22</a:t>
            </a:fld>
            <a:endParaRPr lang="en-US" dirty="0"/>
          </a:p>
        </p:txBody>
      </p:sp>
      <p:sp>
        <p:nvSpPr>
          <p:cNvPr id="4" name="Content Placeholder 3">
            <a:extLst>
              <a:ext uri="{FF2B5EF4-FFF2-40B4-BE49-F238E27FC236}">
                <a16:creationId xmlns:a16="http://schemas.microsoft.com/office/drawing/2014/main" id="{6A8CF830-9D23-934C-BCFD-6868D3CF4FE4}"/>
              </a:ext>
            </a:extLst>
          </p:cNvPr>
          <p:cNvSpPr>
            <a:spLocks noGrp="1"/>
          </p:cNvSpPr>
          <p:nvPr>
            <p:ph idx="4294967295"/>
          </p:nvPr>
        </p:nvSpPr>
        <p:spPr>
          <a:xfrm>
            <a:off x="648778" y="1368490"/>
            <a:ext cx="11102737" cy="4695844"/>
          </a:xfrm>
        </p:spPr>
        <p:txBody>
          <a:bodyPr>
            <a:normAutofit/>
          </a:bodyPr>
          <a:lstStyle/>
          <a:p>
            <a:r>
              <a:rPr lang="en-US" dirty="0" err="1"/>
              <a:t>Kalay</a:t>
            </a:r>
            <a:r>
              <a:rPr lang="en-US" dirty="0"/>
              <a:t> Platform (</a:t>
            </a:r>
            <a:r>
              <a:rPr lang="en-US" dirty="0">
                <a:hlinkClick r:id="rId2"/>
              </a:rPr>
              <a:t>https://www.tutk.com/</a:t>
            </a:r>
            <a:r>
              <a:rPr lang="en-US" dirty="0"/>
              <a:t>) used for cloud communication</a:t>
            </a:r>
          </a:p>
          <a:p>
            <a:r>
              <a:rPr lang="en-US" dirty="0"/>
              <a:t>A combination of P2P and relay servers used to bypass NAT restrictions</a:t>
            </a:r>
          </a:p>
          <a:p>
            <a:r>
              <a:rPr lang="en-US" i="1" dirty="0"/>
              <a:t>main.v5.1.4.exe</a:t>
            </a:r>
            <a:r>
              <a:rPr lang="en-US" dirty="0"/>
              <a:t> handles a number of services, including cloud communication</a:t>
            </a:r>
          </a:p>
          <a:p>
            <a:r>
              <a:rPr lang="en-US" dirty="0"/>
              <a:t>Upon inspection, we identified a function vulnerable to out of bound writes: </a:t>
            </a:r>
            <a:r>
              <a:rPr lang="en-US" i="1" dirty="0" err="1"/>
              <a:t>TK_set_deviceModel_req_handle</a:t>
            </a:r>
            <a:endParaRPr lang="en-US" dirty="0"/>
          </a:p>
          <a:p>
            <a:pPr lvl="1"/>
            <a:r>
              <a:rPr lang="en-US" dirty="0"/>
              <a:t>A specially crafted buffer sent over the cloud communication gets us RCE</a:t>
            </a:r>
          </a:p>
          <a:p>
            <a:endParaRPr lang="en-US" dirty="0"/>
          </a:p>
        </p:txBody>
      </p:sp>
    </p:spTree>
    <p:extLst>
      <p:ext uri="{BB962C8B-B14F-4D97-AF65-F5344CB8AC3E}">
        <p14:creationId xmlns:p14="http://schemas.microsoft.com/office/powerpoint/2010/main" val="3301197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93D382-9A2D-4142-9D51-3881DA9318CD}"/>
              </a:ext>
            </a:extLst>
          </p:cNvPr>
          <p:cNvSpPr>
            <a:spLocks noGrp="1"/>
          </p:cNvSpPr>
          <p:nvPr>
            <p:ph type="sldNum" sz="quarter" idx="12"/>
          </p:nvPr>
        </p:nvSpPr>
        <p:spPr/>
        <p:txBody>
          <a:bodyPr/>
          <a:lstStyle/>
          <a:p>
            <a:fld id="{F56C8676-1494-424A-9EE1-69F4EB666BA8}" type="slidenum">
              <a:rPr lang="en-US" smtClean="0"/>
              <a:t>23</a:t>
            </a:fld>
            <a:endParaRPr lang="en-US" dirty="0"/>
          </a:p>
        </p:txBody>
      </p:sp>
      <p:pic>
        <p:nvPicPr>
          <p:cNvPr id="5" name="Picture 4" descr="A screenshot of a cell phone&#10;&#10;Description automatically generated">
            <a:extLst>
              <a:ext uri="{FF2B5EF4-FFF2-40B4-BE49-F238E27FC236}">
                <a16:creationId xmlns:a16="http://schemas.microsoft.com/office/drawing/2014/main" id="{68EB9466-222D-5946-BFCD-54E51A8EC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3" y="235601"/>
            <a:ext cx="8593015" cy="5986602"/>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D5957EE5-D08B-DD47-A6D7-16D85432E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0843" y="1042632"/>
            <a:ext cx="4518754" cy="4467210"/>
          </a:xfrm>
          <a:prstGeom prst="rect">
            <a:avLst/>
          </a:prstGeom>
        </p:spPr>
      </p:pic>
      <p:cxnSp>
        <p:nvCxnSpPr>
          <p:cNvPr id="7" name="Straight Arrow Connector 6">
            <a:extLst>
              <a:ext uri="{FF2B5EF4-FFF2-40B4-BE49-F238E27FC236}">
                <a16:creationId xmlns:a16="http://schemas.microsoft.com/office/drawing/2014/main" id="{7D062612-27FF-B445-90C5-9B6325D4E33F}"/>
              </a:ext>
            </a:extLst>
          </p:cNvPr>
          <p:cNvCxnSpPr>
            <a:cxnSpLocks/>
          </p:cNvCxnSpPr>
          <p:nvPr/>
        </p:nvCxnSpPr>
        <p:spPr>
          <a:xfrm flipH="1" flipV="1">
            <a:off x="9403773" y="5018809"/>
            <a:ext cx="103909" cy="70923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AF1C3C4-F228-314F-AD9A-3D085C25A7BD}"/>
              </a:ext>
            </a:extLst>
          </p:cNvPr>
          <p:cNvSpPr txBox="1"/>
          <p:nvPr/>
        </p:nvSpPr>
        <p:spPr>
          <a:xfrm>
            <a:off x="8006861" y="5728047"/>
            <a:ext cx="4032735" cy="646331"/>
          </a:xfrm>
          <a:prstGeom prst="rect">
            <a:avLst/>
          </a:prstGeom>
          <a:noFill/>
        </p:spPr>
        <p:txBody>
          <a:bodyPr wrap="square" rtlCol="0">
            <a:spAutoFit/>
          </a:bodyPr>
          <a:lstStyle/>
          <a:p>
            <a:r>
              <a:rPr lang="en-US" sz="1800" dirty="0"/>
              <a:t>We overflow v28, then v29 and reach the return address below the stack frame</a:t>
            </a:r>
          </a:p>
        </p:txBody>
      </p:sp>
      <p:sp>
        <p:nvSpPr>
          <p:cNvPr id="9" name="TextBox 8">
            <a:extLst>
              <a:ext uri="{FF2B5EF4-FFF2-40B4-BE49-F238E27FC236}">
                <a16:creationId xmlns:a16="http://schemas.microsoft.com/office/drawing/2014/main" id="{4993919B-5A3F-FD4B-858E-ED06B7237E86}"/>
              </a:ext>
            </a:extLst>
          </p:cNvPr>
          <p:cNvSpPr txBox="1"/>
          <p:nvPr/>
        </p:nvSpPr>
        <p:spPr>
          <a:xfrm>
            <a:off x="4448910" y="4149969"/>
            <a:ext cx="2842844" cy="369332"/>
          </a:xfrm>
          <a:prstGeom prst="rect">
            <a:avLst/>
          </a:prstGeom>
          <a:noFill/>
        </p:spPr>
        <p:txBody>
          <a:bodyPr wrap="square" rtlCol="0">
            <a:spAutoFit/>
          </a:bodyPr>
          <a:lstStyle/>
          <a:p>
            <a:r>
              <a:rPr lang="en-US" dirty="0"/>
              <a:t>And call system</a:t>
            </a:r>
          </a:p>
        </p:txBody>
      </p:sp>
      <p:pic>
        <p:nvPicPr>
          <p:cNvPr id="10" name="Picture 9" descr="A screenshot of a cell phone&#10;&#10;Description automatically generated">
            <a:extLst>
              <a:ext uri="{FF2B5EF4-FFF2-40B4-BE49-F238E27FC236}">
                <a16:creationId xmlns:a16="http://schemas.microsoft.com/office/drawing/2014/main" id="{BF7196A9-061C-8844-A49D-25767CDEAC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5888" y="-144241"/>
            <a:ext cx="10086731" cy="3536289"/>
          </a:xfrm>
          <a:prstGeom prst="rect">
            <a:avLst/>
          </a:prstGeom>
        </p:spPr>
      </p:pic>
      <p:cxnSp>
        <p:nvCxnSpPr>
          <p:cNvPr id="11" name="Straight Arrow Connector 10">
            <a:extLst>
              <a:ext uri="{FF2B5EF4-FFF2-40B4-BE49-F238E27FC236}">
                <a16:creationId xmlns:a16="http://schemas.microsoft.com/office/drawing/2014/main" id="{CC65ACD2-12FF-B046-AD73-C9DA138BF57C}"/>
              </a:ext>
            </a:extLst>
          </p:cNvPr>
          <p:cNvCxnSpPr>
            <a:cxnSpLocks/>
          </p:cNvCxnSpPr>
          <p:nvPr/>
        </p:nvCxnSpPr>
        <p:spPr>
          <a:xfrm flipV="1">
            <a:off x="4806462" y="3179618"/>
            <a:ext cx="0" cy="103390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00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BB2F4-5622-6947-AC5B-A3F1611E2048}"/>
              </a:ext>
            </a:extLst>
          </p:cNvPr>
          <p:cNvSpPr>
            <a:spLocks noGrp="1"/>
          </p:cNvSpPr>
          <p:nvPr>
            <p:ph type="title"/>
          </p:nvPr>
        </p:nvSpPr>
        <p:spPr/>
        <p:txBody>
          <a:bodyPr/>
          <a:lstStyle/>
          <a:p>
            <a:r>
              <a:rPr lang="en-US" dirty="0"/>
              <a:t>Calling </a:t>
            </a:r>
            <a:r>
              <a:rPr lang="en-US" i="1" dirty="0"/>
              <a:t>system</a:t>
            </a:r>
            <a:r>
              <a:rPr lang="en-US" dirty="0"/>
              <a:t>. Is anybody home?</a:t>
            </a:r>
          </a:p>
        </p:txBody>
      </p:sp>
      <p:sp>
        <p:nvSpPr>
          <p:cNvPr id="3" name="Slide Number Placeholder 2">
            <a:extLst>
              <a:ext uri="{FF2B5EF4-FFF2-40B4-BE49-F238E27FC236}">
                <a16:creationId xmlns:a16="http://schemas.microsoft.com/office/drawing/2014/main" id="{9DA9D07E-0DB4-F44D-A586-0CD00E484EA5}"/>
              </a:ext>
            </a:extLst>
          </p:cNvPr>
          <p:cNvSpPr>
            <a:spLocks noGrp="1"/>
          </p:cNvSpPr>
          <p:nvPr>
            <p:ph type="sldNum" sz="quarter" idx="12"/>
          </p:nvPr>
        </p:nvSpPr>
        <p:spPr/>
        <p:txBody>
          <a:bodyPr/>
          <a:lstStyle/>
          <a:p>
            <a:fld id="{F56C8676-1494-424A-9EE1-69F4EB666BA8}" type="slidenum">
              <a:rPr lang="en-US" smtClean="0"/>
              <a:t>24</a:t>
            </a:fld>
            <a:endParaRPr lang="en-US" dirty="0"/>
          </a:p>
        </p:txBody>
      </p:sp>
      <p:sp>
        <p:nvSpPr>
          <p:cNvPr id="4" name="Content Placeholder 3">
            <a:extLst>
              <a:ext uri="{FF2B5EF4-FFF2-40B4-BE49-F238E27FC236}">
                <a16:creationId xmlns:a16="http://schemas.microsoft.com/office/drawing/2014/main" id="{D4CB01B8-8668-0942-98E9-77BECD597147}"/>
              </a:ext>
            </a:extLst>
          </p:cNvPr>
          <p:cNvSpPr>
            <a:spLocks noGrp="1"/>
          </p:cNvSpPr>
          <p:nvPr>
            <p:ph idx="4294967295"/>
          </p:nvPr>
        </p:nvSpPr>
        <p:spPr>
          <a:xfrm>
            <a:off x="648778" y="1368490"/>
            <a:ext cx="11102737" cy="4695844"/>
          </a:xfrm>
        </p:spPr>
        <p:txBody>
          <a:bodyPr/>
          <a:lstStyle/>
          <a:p>
            <a:r>
              <a:rPr lang="en-US" dirty="0"/>
              <a:t>The “almighty” exploit. </a:t>
            </a:r>
          </a:p>
        </p:txBody>
      </p:sp>
      <p:pic>
        <p:nvPicPr>
          <p:cNvPr id="5" name="Picture 4">
            <a:extLst>
              <a:ext uri="{FF2B5EF4-FFF2-40B4-BE49-F238E27FC236}">
                <a16:creationId xmlns:a16="http://schemas.microsoft.com/office/drawing/2014/main" id="{82F0F3D2-0822-B447-8E15-134DB42B673A}"/>
              </a:ext>
            </a:extLst>
          </p:cNvPr>
          <p:cNvPicPr>
            <a:picLocks noChangeAspect="1"/>
          </p:cNvPicPr>
          <p:nvPr/>
        </p:nvPicPr>
        <p:blipFill>
          <a:blip r:embed="rId2"/>
          <a:stretch>
            <a:fillRect/>
          </a:stretch>
        </p:blipFill>
        <p:spPr>
          <a:xfrm>
            <a:off x="823937" y="2206729"/>
            <a:ext cx="10529863" cy="665681"/>
          </a:xfrm>
          <a:prstGeom prst="rect">
            <a:avLst/>
          </a:prstGeom>
        </p:spPr>
      </p:pic>
      <p:cxnSp>
        <p:nvCxnSpPr>
          <p:cNvPr id="6" name="Straight Arrow Connector 5">
            <a:extLst>
              <a:ext uri="{FF2B5EF4-FFF2-40B4-BE49-F238E27FC236}">
                <a16:creationId xmlns:a16="http://schemas.microsoft.com/office/drawing/2014/main" id="{C3DA79F5-F85F-E94E-A18B-20310FA3CE71}"/>
              </a:ext>
            </a:extLst>
          </p:cNvPr>
          <p:cNvCxnSpPr>
            <a:cxnSpLocks/>
          </p:cNvCxnSpPr>
          <p:nvPr/>
        </p:nvCxnSpPr>
        <p:spPr>
          <a:xfrm flipV="1">
            <a:off x="10189041" y="2464218"/>
            <a:ext cx="0" cy="86539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41DC0B6-30FD-F44B-BC62-4BCC8F73EBCB}"/>
              </a:ext>
            </a:extLst>
          </p:cNvPr>
          <p:cNvCxnSpPr>
            <a:cxnSpLocks/>
          </p:cNvCxnSpPr>
          <p:nvPr/>
        </p:nvCxnSpPr>
        <p:spPr>
          <a:xfrm flipV="1">
            <a:off x="1883241" y="2795523"/>
            <a:ext cx="0" cy="53408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EDDE508-285D-9547-A065-4224DA4C94DF}"/>
              </a:ext>
            </a:extLst>
          </p:cNvPr>
          <p:cNvCxnSpPr>
            <a:cxnSpLocks/>
          </p:cNvCxnSpPr>
          <p:nvPr/>
        </p:nvCxnSpPr>
        <p:spPr>
          <a:xfrm flipV="1">
            <a:off x="4898111" y="2795523"/>
            <a:ext cx="0" cy="53408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A686715-E1AE-F44C-BA0C-E55D1B092351}"/>
              </a:ext>
            </a:extLst>
          </p:cNvPr>
          <p:cNvSpPr txBox="1"/>
          <p:nvPr/>
        </p:nvSpPr>
        <p:spPr>
          <a:xfrm>
            <a:off x="8727988" y="3329609"/>
            <a:ext cx="2922105" cy="646331"/>
          </a:xfrm>
          <a:prstGeom prst="rect">
            <a:avLst/>
          </a:prstGeom>
          <a:noFill/>
        </p:spPr>
        <p:txBody>
          <a:bodyPr wrap="square" rtlCol="0">
            <a:spAutoFit/>
          </a:bodyPr>
          <a:lstStyle/>
          <a:p>
            <a:pPr algn="ctr"/>
            <a:r>
              <a:rPr lang="en-US" sz="1800" dirty="0"/>
              <a:t>Gadget address used to call </a:t>
            </a:r>
            <a:r>
              <a:rPr lang="en-US" sz="1800" i="1" dirty="0"/>
              <a:t>system</a:t>
            </a:r>
          </a:p>
        </p:txBody>
      </p:sp>
      <p:sp>
        <p:nvSpPr>
          <p:cNvPr id="10" name="TextBox 9">
            <a:extLst>
              <a:ext uri="{FF2B5EF4-FFF2-40B4-BE49-F238E27FC236}">
                <a16:creationId xmlns:a16="http://schemas.microsoft.com/office/drawing/2014/main" id="{9F94B03E-FAC9-9849-99B4-D210D446CF58}"/>
              </a:ext>
            </a:extLst>
          </p:cNvPr>
          <p:cNvSpPr txBox="1"/>
          <p:nvPr/>
        </p:nvSpPr>
        <p:spPr>
          <a:xfrm>
            <a:off x="2974670" y="3329609"/>
            <a:ext cx="3838380" cy="923330"/>
          </a:xfrm>
          <a:prstGeom prst="rect">
            <a:avLst/>
          </a:prstGeom>
          <a:noFill/>
        </p:spPr>
        <p:txBody>
          <a:bodyPr wrap="square" rtlCol="0">
            <a:spAutoFit/>
          </a:bodyPr>
          <a:lstStyle/>
          <a:p>
            <a:pPr algn="ctr"/>
            <a:r>
              <a:rPr lang="en-US" sz="1800" dirty="0"/>
              <a:t>Type of command that corresponds to the </a:t>
            </a:r>
            <a:r>
              <a:rPr lang="en-US" sz="1800" i="1" dirty="0" err="1"/>
              <a:t>TK_set_deviceModel_req_handle</a:t>
            </a:r>
            <a:r>
              <a:rPr lang="en-US" sz="1800" i="1" dirty="0"/>
              <a:t> </a:t>
            </a:r>
            <a:r>
              <a:rPr lang="en-US" sz="1800" dirty="0"/>
              <a:t>function</a:t>
            </a:r>
          </a:p>
        </p:txBody>
      </p:sp>
      <p:sp>
        <p:nvSpPr>
          <p:cNvPr id="11" name="TextBox 10">
            <a:extLst>
              <a:ext uri="{FF2B5EF4-FFF2-40B4-BE49-F238E27FC236}">
                <a16:creationId xmlns:a16="http://schemas.microsoft.com/office/drawing/2014/main" id="{5EB26B34-85BD-C842-9EE7-B17E9064CE88}"/>
              </a:ext>
            </a:extLst>
          </p:cNvPr>
          <p:cNvSpPr txBox="1"/>
          <p:nvPr/>
        </p:nvSpPr>
        <p:spPr>
          <a:xfrm>
            <a:off x="739960" y="3348695"/>
            <a:ext cx="2286562" cy="923330"/>
          </a:xfrm>
          <a:prstGeom prst="rect">
            <a:avLst/>
          </a:prstGeom>
          <a:noFill/>
        </p:spPr>
        <p:txBody>
          <a:bodyPr wrap="square" rtlCol="0">
            <a:spAutoFit/>
          </a:bodyPr>
          <a:lstStyle/>
          <a:p>
            <a:pPr algn="ctr"/>
            <a:r>
              <a:rPr lang="en-US" sz="1800" dirty="0"/>
              <a:t>The function that sends the command through the cloud</a:t>
            </a:r>
          </a:p>
        </p:txBody>
      </p:sp>
      <p:sp>
        <p:nvSpPr>
          <p:cNvPr id="12" name="TextBox 11">
            <a:extLst>
              <a:ext uri="{FF2B5EF4-FFF2-40B4-BE49-F238E27FC236}">
                <a16:creationId xmlns:a16="http://schemas.microsoft.com/office/drawing/2014/main" id="{BAD6C7FF-2861-914F-A1D5-4062F3676CDD}"/>
              </a:ext>
            </a:extLst>
          </p:cNvPr>
          <p:cNvSpPr txBox="1"/>
          <p:nvPr/>
        </p:nvSpPr>
        <p:spPr>
          <a:xfrm>
            <a:off x="838200" y="4671391"/>
            <a:ext cx="10631557"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main binary will crash after the command is executed and the camera will restart. To achieve persistence we’ll append the commands to the camera’s startup script @ </a:t>
            </a:r>
            <a:r>
              <a:rPr lang="en-US" sz="2000" i="1" dirty="0"/>
              <a:t>/</a:t>
            </a:r>
            <a:r>
              <a:rPr lang="en-US" sz="2000" i="1" dirty="0" err="1"/>
              <a:t>mnt</a:t>
            </a:r>
            <a:r>
              <a:rPr lang="en-US" sz="2000" i="1" dirty="0"/>
              <a:t>/</a:t>
            </a:r>
            <a:r>
              <a:rPr lang="en-US" sz="2000" i="1" dirty="0" err="1"/>
              <a:t>mtd</a:t>
            </a:r>
            <a:r>
              <a:rPr lang="en-US" sz="2000" i="1" dirty="0"/>
              <a:t>/</a:t>
            </a:r>
            <a:r>
              <a:rPr lang="en-US" sz="2000" i="1" dirty="0" err="1"/>
              <a:t>startapp</a:t>
            </a:r>
            <a:endParaRPr lang="en-US" sz="2000" i="1" dirty="0"/>
          </a:p>
          <a:p>
            <a:pPr marL="285750" indent="-285750">
              <a:buFont typeface="Arial" panose="020B0604020202020204" pitchFamily="34" charset="0"/>
              <a:buChar char="•"/>
            </a:pPr>
            <a:r>
              <a:rPr lang="en-US" sz="2000" dirty="0"/>
              <a:t>Tested against GZ251W, firmware version 0.5.1.4. Other models may be affected</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250468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fade">
                                      <p:cBhvr>
                                        <p:cTn id="31" dur="500"/>
                                        <p:tgtEl>
                                          <p:spTgt spid="1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xEl>
                                              <p:pRg st="1" end="1"/>
                                            </p:txEl>
                                          </p:spTgt>
                                        </p:tgtEl>
                                        <p:attrNameLst>
                                          <p:attrName>style.visibility</p:attrName>
                                        </p:attrNameLst>
                                      </p:cBhvr>
                                      <p:to>
                                        <p:strVal val="visible"/>
                                      </p:to>
                                    </p:set>
                                    <p:animEffect transition="in" filter="fade">
                                      <p:cBhvr>
                                        <p:cTn id="36"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ACA1C-B718-084F-B6FA-39C18634E803}"/>
              </a:ext>
            </a:extLst>
          </p:cNvPr>
          <p:cNvSpPr>
            <a:spLocks noGrp="1"/>
          </p:cNvSpPr>
          <p:nvPr>
            <p:ph type="title"/>
          </p:nvPr>
        </p:nvSpPr>
        <p:spPr/>
        <p:txBody>
          <a:bodyPr/>
          <a:lstStyle/>
          <a:p>
            <a:r>
              <a:rPr lang="en-US" dirty="0"/>
              <a:t>More RCE: command injection</a:t>
            </a:r>
          </a:p>
        </p:txBody>
      </p:sp>
      <p:sp>
        <p:nvSpPr>
          <p:cNvPr id="3" name="Slide Number Placeholder 2">
            <a:extLst>
              <a:ext uri="{FF2B5EF4-FFF2-40B4-BE49-F238E27FC236}">
                <a16:creationId xmlns:a16="http://schemas.microsoft.com/office/drawing/2014/main" id="{33B60B56-59D8-4243-9C2D-F1F6866B83D5}"/>
              </a:ext>
            </a:extLst>
          </p:cNvPr>
          <p:cNvSpPr>
            <a:spLocks noGrp="1"/>
          </p:cNvSpPr>
          <p:nvPr>
            <p:ph type="sldNum" sz="quarter" idx="12"/>
          </p:nvPr>
        </p:nvSpPr>
        <p:spPr/>
        <p:txBody>
          <a:bodyPr/>
          <a:lstStyle/>
          <a:p>
            <a:fld id="{F56C8676-1494-424A-9EE1-69F4EB666BA8}" type="slidenum">
              <a:rPr lang="en-US" smtClean="0"/>
              <a:t>25</a:t>
            </a:fld>
            <a:endParaRPr lang="en-US" dirty="0"/>
          </a:p>
        </p:txBody>
      </p:sp>
      <p:sp>
        <p:nvSpPr>
          <p:cNvPr id="4" name="Content Placeholder 3">
            <a:extLst>
              <a:ext uri="{FF2B5EF4-FFF2-40B4-BE49-F238E27FC236}">
                <a16:creationId xmlns:a16="http://schemas.microsoft.com/office/drawing/2014/main" id="{CFAFCB95-57DC-634B-AA34-094BFC34E9BF}"/>
              </a:ext>
            </a:extLst>
          </p:cNvPr>
          <p:cNvSpPr>
            <a:spLocks noGrp="1"/>
          </p:cNvSpPr>
          <p:nvPr>
            <p:ph idx="4294967295"/>
          </p:nvPr>
        </p:nvSpPr>
        <p:spPr>
          <a:xfrm>
            <a:off x="648778" y="1368490"/>
            <a:ext cx="11102737" cy="4695844"/>
          </a:xfrm>
        </p:spPr>
        <p:txBody>
          <a:bodyPr>
            <a:normAutofit fontScale="92500" lnSpcReduction="10000"/>
          </a:bodyPr>
          <a:lstStyle/>
          <a:p>
            <a:r>
              <a:rPr lang="en-US" dirty="0"/>
              <a:t>GZ180 supports remote upgrade</a:t>
            </a:r>
          </a:p>
          <a:p>
            <a:r>
              <a:rPr lang="en-US" dirty="0"/>
              <a:t>The function takes 2 parameters: firmware version and download location</a:t>
            </a:r>
          </a:p>
          <a:p>
            <a:r>
              <a:rPr lang="en-US" dirty="0"/>
              <a:t>The firmware version will be concatenated to </a:t>
            </a:r>
            <a:r>
              <a:rPr lang="en-US" i="1" dirty="0"/>
              <a:t>tar</a:t>
            </a:r>
            <a:r>
              <a:rPr lang="en-US" dirty="0"/>
              <a:t> as an argument and then executed through the </a:t>
            </a:r>
            <a:r>
              <a:rPr lang="en-US" i="1" dirty="0"/>
              <a:t>system </a:t>
            </a:r>
            <a:r>
              <a:rPr lang="en-US" dirty="0"/>
              <a:t>command</a:t>
            </a:r>
          </a:p>
          <a:p>
            <a:r>
              <a:rPr lang="en-US" dirty="0"/>
              <a:t>The download location needs to be accessible (not valid)</a:t>
            </a:r>
          </a:p>
          <a:p>
            <a:r>
              <a:rPr lang="en-US" dirty="0"/>
              <a:t>Camera firmware will remain unaffected since there’s no valid upgrade and its workflow will continue uninterrupted but it won’t accept another upgrade command until reboot</a:t>
            </a:r>
          </a:p>
          <a:p>
            <a:r>
              <a:rPr lang="en-US" dirty="0"/>
              <a:t>Requires Device UID and password (obtained before)</a:t>
            </a:r>
          </a:p>
          <a:p>
            <a:endParaRPr lang="en-US" dirty="0"/>
          </a:p>
        </p:txBody>
      </p:sp>
    </p:spTree>
    <p:extLst>
      <p:ext uri="{BB962C8B-B14F-4D97-AF65-F5344CB8AC3E}">
        <p14:creationId xmlns:p14="http://schemas.microsoft.com/office/powerpoint/2010/main" val="3148261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440CC-69A7-3246-96E7-FAC429FF5695}"/>
              </a:ext>
            </a:extLst>
          </p:cNvPr>
          <p:cNvSpPr>
            <a:spLocks noGrp="1"/>
          </p:cNvSpPr>
          <p:nvPr>
            <p:ph type="title"/>
          </p:nvPr>
        </p:nvSpPr>
        <p:spPr/>
        <p:txBody>
          <a:bodyPr/>
          <a:lstStyle/>
          <a:p>
            <a:r>
              <a:rPr lang="en-US" dirty="0"/>
              <a:t>More RCE: command injection</a:t>
            </a:r>
          </a:p>
        </p:txBody>
      </p:sp>
      <p:sp>
        <p:nvSpPr>
          <p:cNvPr id="3" name="Slide Number Placeholder 2">
            <a:extLst>
              <a:ext uri="{FF2B5EF4-FFF2-40B4-BE49-F238E27FC236}">
                <a16:creationId xmlns:a16="http://schemas.microsoft.com/office/drawing/2014/main" id="{453AF1A4-A67F-7E46-9696-C815C9118751}"/>
              </a:ext>
            </a:extLst>
          </p:cNvPr>
          <p:cNvSpPr>
            <a:spLocks noGrp="1"/>
          </p:cNvSpPr>
          <p:nvPr>
            <p:ph type="sldNum" sz="quarter" idx="12"/>
          </p:nvPr>
        </p:nvSpPr>
        <p:spPr/>
        <p:txBody>
          <a:bodyPr/>
          <a:lstStyle/>
          <a:p>
            <a:fld id="{F56C8676-1494-424A-9EE1-69F4EB666BA8}" type="slidenum">
              <a:rPr lang="en-US" smtClean="0"/>
              <a:t>26</a:t>
            </a:fld>
            <a:endParaRPr lang="en-US" dirty="0"/>
          </a:p>
        </p:txBody>
      </p:sp>
      <p:pic>
        <p:nvPicPr>
          <p:cNvPr id="5" name="Picture 4" descr="A screenshot of a cell phone&#10;&#10;Description automatically generated">
            <a:extLst>
              <a:ext uri="{FF2B5EF4-FFF2-40B4-BE49-F238E27FC236}">
                <a16:creationId xmlns:a16="http://schemas.microsoft.com/office/drawing/2014/main" id="{A614DDFF-439B-FB46-BDF6-F01619EE8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8769" y="1535723"/>
            <a:ext cx="7372758" cy="4051243"/>
          </a:xfrm>
          <a:prstGeom prst="rect">
            <a:avLst/>
          </a:prstGeom>
        </p:spPr>
      </p:pic>
      <p:cxnSp>
        <p:nvCxnSpPr>
          <p:cNvPr id="6" name="Straight Arrow Connector 5">
            <a:extLst>
              <a:ext uri="{FF2B5EF4-FFF2-40B4-BE49-F238E27FC236}">
                <a16:creationId xmlns:a16="http://schemas.microsoft.com/office/drawing/2014/main" id="{83219DB1-D14E-2940-BE02-68C4ED9A6E04}"/>
              </a:ext>
            </a:extLst>
          </p:cNvPr>
          <p:cNvCxnSpPr>
            <a:cxnSpLocks/>
          </p:cNvCxnSpPr>
          <p:nvPr/>
        </p:nvCxnSpPr>
        <p:spPr>
          <a:xfrm flipH="1">
            <a:off x="5756030" y="3739661"/>
            <a:ext cx="855785" cy="12074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60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86207-C741-0F45-9A99-CE4AF7AE8BAC}"/>
              </a:ext>
            </a:extLst>
          </p:cNvPr>
          <p:cNvSpPr>
            <a:spLocks noGrp="1"/>
          </p:cNvSpPr>
          <p:nvPr>
            <p:ph type="title"/>
          </p:nvPr>
        </p:nvSpPr>
        <p:spPr/>
        <p:txBody>
          <a:bodyPr/>
          <a:lstStyle/>
          <a:p>
            <a:r>
              <a:rPr lang="en-US" dirty="0"/>
              <a:t>AWS bucket access</a:t>
            </a:r>
          </a:p>
        </p:txBody>
      </p:sp>
      <p:sp>
        <p:nvSpPr>
          <p:cNvPr id="3" name="Slide Number Placeholder 2">
            <a:extLst>
              <a:ext uri="{FF2B5EF4-FFF2-40B4-BE49-F238E27FC236}">
                <a16:creationId xmlns:a16="http://schemas.microsoft.com/office/drawing/2014/main" id="{8E9080B8-C45A-8A4D-AE54-7C1E0E0C84C1}"/>
              </a:ext>
            </a:extLst>
          </p:cNvPr>
          <p:cNvSpPr>
            <a:spLocks noGrp="1"/>
          </p:cNvSpPr>
          <p:nvPr>
            <p:ph type="sldNum" sz="quarter" idx="12"/>
          </p:nvPr>
        </p:nvSpPr>
        <p:spPr/>
        <p:txBody>
          <a:bodyPr/>
          <a:lstStyle/>
          <a:p>
            <a:fld id="{F56C8676-1494-424A-9EE1-69F4EB666BA8}" type="slidenum">
              <a:rPr lang="en-US" smtClean="0"/>
              <a:t>27</a:t>
            </a:fld>
            <a:endParaRPr lang="en-US" dirty="0"/>
          </a:p>
        </p:txBody>
      </p:sp>
      <p:sp>
        <p:nvSpPr>
          <p:cNvPr id="4" name="Content Placeholder 3">
            <a:extLst>
              <a:ext uri="{FF2B5EF4-FFF2-40B4-BE49-F238E27FC236}">
                <a16:creationId xmlns:a16="http://schemas.microsoft.com/office/drawing/2014/main" id="{7B48B044-601F-BB41-A560-A2A5B6F24737}"/>
              </a:ext>
            </a:extLst>
          </p:cNvPr>
          <p:cNvSpPr>
            <a:spLocks noGrp="1"/>
          </p:cNvSpPr>
          <p:nvPr>
            <p:ph idx="4294967295"/>
          </p:nvPr>
        </p:nvSpPr>
        <p:spPr>
          <a:xfrm>
            <a:off x="648778" y="1368490"/>
            <a:ext cx="11102737" cy="4695844"/>
          </a:xfrm>
        </p:spPr>
        <p:txBody>
          <a:bodyPr/>
          <a:lstStyle/>
          <a:p>
            <a:r>
              <a:rPr lang="en-US" dirty="0"/>
              <a:t>The camera records short videos when the motion detection system is triggered and the camera is armed</a:t>
            </a:r>
          </a:p>
          <a:p>
            <a:r>
              <a:rPr lang="en-US" dirty="0"/>
              <a:t>Recordings are uploaded to an AWS bucket named </a:t>
            </a:r>
            <a:r>
              <a:rPr lang="en-US" i="1" dirty="0"/>
              <a:t>motion-detection</a:t>
            </a:r>
            <a:endParaRPr lang="en-US" dirty="0"/>
          </a:p>
          <a:p>
            <a:r>
              <a:rPr lang="en-US" dirty="0"/>
              <a:t>One key pair is used for all cameras: </a:t>
            </a:r>
            <a:r>
              <a:rPr lang="en-US" i="1" dirty="0" err="1"/>
              <a:t>AWSAccessKeyId</a:t>
            </a:r>
            <a:r>
              <a:rPr lang="en-US" dirty="0"/>
              <a:t> and </a:t>
            </a:r>
            <a:r>
              <a:rPr lang="en-US" i="1" dirty="0" err="1"/>
              <a:t>SecretAccessKey</a:t>
            </a:r>
            <a:r>
              <a:rPr lang="en-US" i="1" dirty="0"/>
              <a:t>, </a:t>
            </a:r>
            <a:r>
              <a:rPr lang="en-US" dirty="0"/>
              <a:t> retrievable from the device firmware</a:t>
            </a:r>
          </a:p>
          <a:p>
            <a:r>
              <a:rPr lang="en-US" dirty="0"/>
              <a:t>=&gt; full read/write access to the AWS bucket</a:t>
            </a:r>
          </a:p>
          <a:p>
            <a:r>
              <a:rPr lang="en-US" dirty="0"/>
              <a:t>+ directory index</a:t>
            </a:r>
          </a:p>
          <a:p>
            <a:endParaRPr lang="en-US" dirty="0"/>
          </a:p>
        </p:txBody>
      </p:sp>
    </p:spTree>
    <p:extLst>
      <p:ext uri="{BB962C8B-B14F-4D97-AF65-F5344CB8AC3E}">
        <p14:creationId xmlns:p14="http://schemas.microsoft.com/office/powerpoint/2010/main" val="1990330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sitting on a wooden surface&#13;&#10;&#13;&#10;Description automatically generated">
            <a:extLst>
              <a:ext uri="{FF2B5EF4-FFF2-40B4-BE49-F238E27FC236}">
                <a16:creationId xmlns:a16="http://schemas.microsoft.com/office/drawing/2014/main" id="{8B83DF0C-927B-724F-A67A-D26150AFEC1B}"/>
              </a:ext>
            </a:extLst>
          </p:cNvPr>
          <p:cNvPicPr>
            <a:picLocks noChangeAspect="1"/>
          </p:cNvPicPr>
          <p:nvPr/>
        </p:nvPicPr>
        <p:blipFill>
          <a:blip r:embed="rId2"/>
          <a:stretch>
            <a:fillRect/>
          </a:stretch>
        </p:blipFill>
        <p:spPr>
          <a:xfrm>
            <a:off x="3139786" y="799608"/>
            <a:ext cx="5912428" cy="5680871"/>
          </a:xfrm>
          <a:prstGeom prst="rect">
            <a:avLst/>
          </a:prstGeom>
        </p:spPr>
      </p:pic>
    </p:spTree>
    <p:extLst>
      <p:ext uri="{BB962C8B-B14F-4D97-AF65-F5344CB8AC3E}">
        <p14:creationId xmlns:p14="http://schemas.microsoft.com/office/powerpoint/2010/main" val="4282777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F015D0-8902-944C-8C28-1316988D7D7A}"/>
              </a:ext>
            </a:extLst>
          </p:cNvPr>
          <p:cNvPicPr>
            <a:picLocks noChangeAspect="1"/>
          </p:cNvPicPr>
          <p:nvPr/>
        </p:nvPicPr>
        <p:blipFill>
          <a:blip r:embed="rId2"/>
          <a:stretch>
            <a:fillRect/>
          </a:stretch>
        </p:blipFill>
        <p:spPr>
          <a:xfrm>
            <a:off x="9276909" y="1144859"/>
            <a:ext cx="2915091" cy="2122815"/>
          </a:xfrm>
          <a:prstGeom prst="rect">
            <a:avLst/>
          </a:prstGeom>
        </p:spPr>
      </p:pic>
      <p:sp>
        <p:nvSpPr>
          <p:cNvPr id="2" name="Title 1"/>
          <p:cNvSpPr>
            <a:spLocks noGrp="1"/>
          </p:cNvSpPr>
          <p:nvPr>
            <p:ph type="title"/>
          </p:nvPr>
        </p:nvSpPr>
        <p:spPr/>
        <p:txBody>
          <a:bodyPr/>
          <a:lstStyle/>
          <a:p>
            <a:r>
              <a:rPr lang="en-US" dirty="0" err="1"/>
              <a:t>iBaby</a:t>
            </a:r>
            <a:r>
              <a:rPr lang="en-US" dirty="0"/>
              <a:t> Monitor</a:t>
            </a:r>
          </a:p>
        </p:txBody>
      </p:sp>
      <p:sp>
        <p:nvSpPr>
          <p:cNvPr id="3" name="Slide Number Placeholder 2"/>
          <p:cNvSpPr>
            <a:spLocks noGrp="1"/>
          </p:cNvSpPr>
          <p:nvPr>
            <p:ph type="sldNum" sz="quarter" idx="12"/>
          </p:nvPr>
        </p:nvSpPr>
        <p:spPr/>
        <p:txBody>
          <a:bodyPr/>
          <a:lstStyle/>
          <a:p>
            <a:fld id="{F56C8676-1494-424A-9EE1-69F4EB666BA8}" type="slidenum">
              <a:rPr lang="en-US" smtClean="0"/>
              <a:t>29</a:t>
            </a:fld>
            <a:endParaRPr lang="en-US" dirty="0"/>
          </a:p>
        </p:txBody>
      </p:sp>
      <p:sp>
        <p:nvSpPr>
          <p:cNvPr id="4" name="Content Placeholder 3"/>
          <p:cNvSpPr>
            <a:spLocks noGrp="1"/>
          </p:cNvSpPr>
          <p:nvPr>
            <p:ph idx="4294967295"/>
          </p:nvPr>
        </p:nvSpPr>
        <p:spPr>
          <a:xfrm>
            <a:off x="628955" y="1489421"/>
            <a:ext cx="8722864" cy="1778253"/>
          </a:xfrm>
        </p:spPr>
        <p:txBody>
          <a:bodyPr/>
          <a:lstStyle/>
          <a:p>
            <a:pPr>
              <a:lnSpc>
                <a:spcPct val="95000"/>
              </a:lnSpc>
            </a:pPr>
            <a:r>
              <a:rPr lang="en-US" dirty="0"/>
              <a:t>Uses MQTT for management and S3 for storage</a:t>
            </a:r>
          </a:p>
        </p:txBody>
      </p:sp>
      <p:sp>
        <p:nvSpPr>
          <p:cNvPr id="7" name="Content Placeholder 3">
            <a:extLst>
              <a:ext uri="{FF2B5EF4-FFF2-40B4-BE49-F238E27FC236}">
                <a16:creationId xmlns:a16="http://schemas.microsoft.com/office/drawing/2014/main" id="{26423FDB-48E7-1F41-9225-44960BBCEAA0}"/>
              </a:ext>
            </a:extLst>
          </p:cNvPr>
          <p:cNvSpPr>
            <a:spLocks noGrp="1"/>
          </p:cNvSpPr>
          <p:nvPr>
            <p:ph idx="4294967295"/>
          </p:nvPr>
        </p:nvSpPr>
        <p:spPr>
          <a:xfrm>
            <a:off x="627521" y="2057400"/>
            <a:ext cx="11311633" cy="3834245"/>
          </a:xfrm>
        </p:spPr>
        <p:txBody>
          <a:bodyPr>
            <a:normAutofit fontScale="92500" lnSpcReduction="20000"/>
          </a:bodyPr>
          <a:lstStyle/>
          <a:p>
            <a:pPr>
              <a:lnSpc>
                <a:spcPct val="95000"/>
              </a:lnSpc>
            </a:pPr>
            <a:r>
              <a:rPr lang="en-US" dirty="0"/>
              <a:t>In most cases, S3 ”security” relies on 3</a:t>
            </a:r>
            <a:r>
              <a:rPr lang="en-US" baseline="30000" dirty="0"/>
              <a:t>rd</a:t>
            </a:r>
            <a:r>
              <a:rPr lang="en-US" dirty="0"/>
              <a:t> parties not </a:t>
            </a:r>
          </a:p>
          <a:p>
            <a:pPr marL="0" indent="0">
              <a:lnSpc>
                <a:spcPct val="95000"/>
              </a:lnSpc>
              <a:buNone/>
            </a:pPr>
            <a:r>
              <a:rPr lang="en-US" dirty="0"/>
              <a:t>knowing the path to a file. </a:t>
            </a:r>
          </a:p>
          <a:p>
            <a:pPr lvl="1">
              <a:lnSpc>
                <a:spcPct val="95000"/>
              </a:lnSpc>
            </a:pPr>
            <a:r>
              <a:rPr lang="en-US" dirty="0"/>
              <a:t>E.g.: /root/$</a:t>
            </a:r>
            <a:r>
              <a:rPr lang="en-US" dirty="0" err="1"/>
              <a:t>device_id</a:t>
            </a:r>
            <a:r>
              <a:rPr lang="en-US" dirty="0"/>
              <a:t>/recordings/12.12.2019.15.20.21.mp4</a:t>
            </a:r>
          </a:p>
          <a:p>
            <a:pPr lvl="1">
              <a:lnSpc>
                <a:spcPct val="95000"/>
              </a:lnSpc>
            </a:pPr>
            <a:r>
              <a:rPr lang="en-US" dirty="0"/>
              <a:t>File path is generated and relayed to whichever app needs to read it</a:t>
            </a:r>
          </a:p>
          <a:p>
            <a:pPr>
              <a:lnSpc>
                <a:spcPct val="95000"/>
              </a:lnSpc>
            </a:pPr>
            <a:r>
              <a:rPr lang="en-US" dirty="0"/>
              <a:t>MQTT aggregates events, also in a tree structure</a:t>
            </a:r>
          </a:p>
          <a:p>
            <a:pPr lvl="1">
              <a:lnSpc>
                <a:spcPct val="95000"/>
              </a:lnSpc>
            </a:pPr>
            <a:r>
              <a:rPr lang="en-US" dirty="0"/>
              <a:t>E.g. Device registers to: /root/$</a:t>
            </a:r>
            <a:r>
              <a:rPr lang="en-US" dirty="0" err="1"/>
              <a:t>device_id</a:t>
            </a:r>
            <a:r>
              <a:rPr lang="en-US" dirty="0"/>
              <a:t>/$topic (where topic may be </a:t>
            </a:r>
            <a:r>
              <a:rPr lang="en-US" dirty="0" err="1"/>
              <a:t>on,off</a:t>
            </a:r>
            <a:r>
              <a:rPr lang="en-US" dirty="0"/>
              <a:t>, something detected or other types of events) on the MQTT server</a:t>
            </a:r>
          </a:p>
          <a:p>
            <a:pPr lvl="1">
              <a:lnSpc>
                <a:spcPct val="95000"/>
              </a:lnSpc>
            </a:pPr>
            <a:r>
              <a:rPr lang="en-US" dirty="0"/>
              <a:t>App linked to $</a:t>
            </a:r>
            <a:r>
              <a:rPr lang="en-US" dirty="0" err="1"/>
              <a:t>device_id</a:t>
            </a:r>
            <a:r>
              <a:rPr lang="en-US" dirty="0"/>
              <a:t> receives the types of events it can read from the MQTT server</a:t>
            </a:r>
          </a:p>
        </p:txBody>
      </p:sp>
    </p:spTree>
    <p:extLst>
      <p:ext uri="{BB962C8B-B14F-4D97-AF65-F5344CB8AC3E}">
        <p14:creationId xmlns:p14="http://schemas.microsoft.com/office/powerpoint/2010/main" val="84760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IoT from a </a:t>
            </a:r>
            <a:r>
              <a:rPr lang="en-US" dirty="0" err="1"/>
              <a:t>pentester’s</a:t>
            </a:r>
            <a:r>
              <a:rPr lang="en-US" dirty="0"/>
              <a:t> perspective</a:t>
            </a:r>
          </a:p>
        </p:txBody>
      </p:sp>
      <p:sp>
        <p:nvSpPr>
          <p:cNvPr id="3" name="Slide Number Placeholder 2"/>
          <p:cNvSpPr>
            <a:spLocks noGrp="1"/>
          </p:cNvSpPr>
          <p:nvPr>
            <p:ph type="sldNum" sz="quarter" idx="12"/>
          </p:nvPr>
        </p:nvSpPr>
        <p:spPr/>
        <p:txBody>
          <a:bodyPr/>
          <a:lstStyle/>
          <a:p>
            <a:fld id="{F56C8676-1494-424A-9EE1-69F4EB666BA8}" type="slidenum">
              <a:rPr lang="en-US" smtClean="0"/>
              <a:t>3</a:t>
            </a:fld>
            <a:endParaRPr lang="en-US" dirty="0"/>
          </a:p>
        </p:txBody>
      </p:sp>
      <p:sp>
        <p:nvSpPr>
          <p:cNvPr id="6" name="Content Placeholder 5"/>
          <p:cNvSpPr>
            <a:spLocks noGrp="1"/>
          </p:cNvSpPr>
          <p:nvPr>
            <p:ph idx="4294967295"/>
          </p:nvPr>
        </p:nvSpPr>
        <p:spPr>
          <a:xfrm>
            <a:off x="648778" y="2701635"/>
            <a:ext cx="11102737" cy="3341835"/>
          </a:xfrm>
        </p:spPr>
        <p:txBody>
          <a:bodyPr/>
          <a:lstStyle/>
          <a:p>
            <a:pPr marL="0" indent="0" algn="ctr">
              <a:buNone/>
            </a:pPr>
            <a:r>
              <a:rPr lang="en-US" dirty="0"/>
              <a:t>IoTs are websites running on Linux but with a significantly bigger attack surface due to mobile apps &amp; cloud</a:t>
            </a:r>
          </a:p>
        </p:txBody>
      </p:sp>
    </p:spTree>
    <p:extLst>
      <p:ext uri="{BB962C8B-B14F-4D97-AF65-F5344CB8AC3E}">
        <p14:creationId xmlns:p14="http://schemas.microsoft.com/office/powerpoint/2010/main" val="663234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F015D0-8902-944C-8C28-1316988D7D7A}"/>
              </a:ext>
            </a:extLst>
          </p:cNvPr>
          <p:cNvPicPr>
            <a:picLocks noChangeAspect="1"/>
          </p:cNvPicPr>
          <p:nvPr/>
        </p:nvPicPr>
        <p:blipFill>
          <a:blip r:embed="rId2"/>
          <a:stretch>
            <a:fillRect/>
          </a:stretch>
        </p:blipFill>
        <p:spPr>
          <a:xfrm>
            <a:off x="9276909" y="1144859"/>
            <a:ext cx="2915091" cy="2122815"/>
          </a:xfrm>
          <a:prstGeom prst="rect">
            <a:avLst/>
          </a:prstGeom>
        </p:spPr>
      </p:pic>
      <p:sp>
        <p:nvSpPr>
          <p:cNvPr id="2" name="Title 1"/>
          <p:cNvSpPr>
            <a:spLocks noGrp="1"/>
          </p:cNvSpPr>
          <p:nvPr>
            <p:ph type="title"/>
          </p:nvPr>
        </p:nvSpPr>
        <p:spPr/>
        <p:txBody>
          <a:bodyPr/>
          <a:lstStyle/>
          <a:p>
            <a:r>
              <a:rPr lang="en-US" dirty="0" err="1"/>
              <a:t>iBaby</a:t>
            </a:r>
            <a:r>
              <a:rPr lang="en-US" dirty="0"/>
              <a:t> Monitor</a:t>
            </a:r>
          </a:p>
        </p:txBody>
      </p:sp>
      <p:sp>
        <p:nvSpPr>
          <p:cNvPr id="3" name="Slide Number Placeholder 2"/>
          <p:cNvSpPr>
            <a:spLocks noGrp="1"/>
          </p:cNvSpPr>
          <p:nvPr>
            <p:ph type="sldNum" sz="quarter" idx="12"/>
          </p:nvPr>
        </p:nvSpPr>
        <p:spPr/>
        <p:txBody>
          <a:bodyPr/>
          <a:lstStyle/>
          <a:p>
            <a:fld id="{F56C8676-1494-424A-9EE1-69F4EB666BA8}" type="slidenum">
              <a:rPr lang="en-US" smtClean="0"/>
              <a:t>30</a:t>
            </a:fld>
            <a:endParaRPr lang="en-US" dirty="0"/>
          </a:p>
        </p:txBody>
      </p:sp>
      <p:sp>
        <p:nvSpPr>
          <p:cNvPr id="4" name="Content Placeholder 3"/>
          <p:cNvSpPr>
            <a:spLocks noGrp="1"/>
          </p:cNvSpPr>
          <p:nvPr>
            <p:ph idx="4294967295"/>
          </p:nvPr>
        </p:nvSpPr>
        <p:spPr>
          <a:xfrm>
            <a:off x="628955" y="1489421"/>
            <a:ext cx="8722864" cy="4474961"/>
          </a:xfrm>
        </p:spPr>
        <p:txBody>
          <a:bodyPr>
            <a:normAutofit fontScale="92500"/>
          </a:bodyPr>
          <a:lstStyle/>
          <a:p>
            <a:pPr>
              <a:lnSpc>
                <a:spcPct val="95000"/>
              </a:lnSpc>
            </a:pPr>
            <a:r>
              <a:rPr lang="en-US" dirty="0"/>
              <a:t>We successfully listed the contents of the S3 buckets and registered for all the topics for the </a:t>
            </a:r>
            <a:r>
              <a:rPr lang="en-US" dirty="0" err="1"/>
              <a:t>device_ids</a:t>
            </a:r>
            <a:r>
              <a:rPr lang="en-US" dirty="0"/>
              <a:t> corresponding to our 2 purchased devices. </a:t>
            </a:r>
          </a:p>
          <a:p>
            <a:pPr>
              <a:lnSpc>
                <a:spcPct val="95000"/>
              </a:lnSpc>
            </a:pPr>
            <a:r>
              <a:rPr lang="en-US" dirty="0"/>
              <a:t>Both scenarios should not be allowed. Only specific full file paths and specific full paths to topics. As such there’s reason to believe access to the root of both S3 and MQTT may be accessible. </a:t>
            </a:r>
          </a:p>
          <a:p>
            <a:pPr lvl="1">
              <a:lnSpc>
                <a:spcPct val="95000"/>
              </a:lnSpc>
            </a:pPr>
            <a:r>
              <a:rPr lang="en-US" dirty="0"/>
              <a:t>We didn’t try for legal reasons. </a:t>
            </a:r>
          </a:p>
          <a:p>
            <a:pPr>
              <a:lnSpc>
                <a:spcPct val="95000"/>
              </a:lnSpc>
            </a:pPr>
            <a:r>
              <a:rPr lang="en-US" dirty="0"/>
              <a:t>We couldn’t reach the vendors. Not for lack of trying. </a:t>
            </a:r>
          </a:p>
        </p:txBody>
      </p:sp>
    </p:spTree>
    <p:extLst>
      <p:ext uri="{BB962C8B-B14F-4D97-AF65-F5344CB8AC3E}">
        <p14:creationId xmlns:p14="http://schemas.microsoft.com/office/powerpoint/2010/main" val="419200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37DF94-2F72-9D4D-BA09-069403B0DAB9}"/>
              </a:ext>
            </a:extLst>
          </p:cNvPr>
          <p:cNvSpPr>
            <a:spLocks noGrp="1"/>
          </p:cNvSpPr>
          <p:nvPr>
            <p:ph type="title"/>
          </p:nvPr>
        </p:nvSpPr>
        <p:spPr>
          <a:xfrm>
            <a:off x="749903" y="2863449"/>
            <a:ext cx="10692193" cy="1131101"/>
          </a:xfrm>
        </p:spPr>
        <p:txBody>
          <a:bodyPr/>
          <a:lstStyle/>
          <a:p>
            <a:pPr algn="ctr"/>
            <a:r>
              <a:rPr lang="en-AU" dirty="0"/>
              <a:t>Demo</a:t>
            </a:r>
          </a:p>
        </p:txBody>
      </p:sp>
    </p:spTree>
    <p:extLst>
      <p:ext uri="{BB962C8B-B14F-4D97-AF65-F5344CB8AC3E}">
        <p14:creationId xmlns:p14="http://schemas.microsoft.com/office/powerpoint/2010/main" val="2030232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brown bear standing in the grass&#13;&#10;&#13;&#10;Description automatically generated">
            <a:extLst>
              <a:ext uri="{FF2B5EF4-FFF2-40B4-BE49-F238E27FC236}">
                <a16:creationId xmlns:a16="http://schemas.microsoft.com/office/drawing/2014/main" id="{F9802071-DA85-4E4E-8D06-74AC01D5958D}"/>
              </a:ext>
            </a:extLst>
          </p:cNvPr>
          <p:cNvPicPr>
            <a:picLocks noChangeAspect="1"/>
          </p:cNvPicPr>
          <p:nvPr/>
        </p:nvPicPr>
        <p:blipFill>
          <a:blip r:embed="rId2"/>
          <a:stretch>
            <a:fillRect/>
          </a:stretch>
        </p:blipFill>
        <p:spPr>
          <a:xfrm>
            <a:off x="2641599" y="311730"/>
            <a:ext cx="6391563" cy="6391563"/>
          </a:xfrm>
          <a:prstGeom prst="rect">
            <a:avLst/>
          </a:prstGeom>
        </p:spPr>
      </p:pic>
    </p:spTree>
    <p:extLst>
      <p:ext uri="{BB962C8B-B14F-4D97-AF65-F5344CB8AC3E}">
        <p14:creationId xmlns:p14="http://schemas.microsoft.com/office/powerpoint/2010/main" val="4023460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Sonoff</a:t>
            </a:r>
            <a:r>
              <a:rPr lang="en-US" dirty="0"/>
              <a:t>/</a:t>
            </a:r>
            <a:r>
              <a:rPr lang="en-US" dirty="0" err="1"/>
              <a:t>eWeLink</a:t>
            </a:r>
            <a:r>
              <a:rPr lang="en-US" dirty="0"/>
              <a:t> platform</a:t>
            </a:r>
          </a:p>
        </p:txBody>
      </p:sp>
      <p:sp>
        <p:nvSpPr>
          <p:cNvPr id="3" name="Slide Number Placeholder 2"/>
          <p:cNvSpPr>
            <a:spLocks noGrp="1"/>
          </p:cNvSpPr>
          <p:nvPr>
            <p:ph type="sldNum" sz="quarter" idx="12"/>
          </p:nvPr>
        </p:nvSpPr>
        <p:spPr/>
        <p:txBody>
          <a:bodyPr/>
          <a:lstStyle/>
          <a:p>
            <a:fld id="{F56C8676-1494-424A-9EE1-69F4EB666BA8}" type="slidenum">
              <a:rPr lang="en-US" smtClean="0"/>
              <a:t>33</a:t>
            </a:fld>
            <a:endParaRPr lang="en-US" dirty="0"/>
          </a:p>
        </p:txBody>
      </p:sp>
      <p:sp>
        <p:nvSpPr>
          <p:cNvPr id="4" name="Content Placeholder 3"/>
          <p:cNvSpPr>
            <a:spLocks noGrp="1"/>
          </p:cNvSpPr>
          <p:nvPr>
            <p:ph idx="4294967295"/>
          </p:nvPr>
        </p:nvSpPr>
        <p:spPr>
          <a:xfrm>
            <a:off x="628954" y="1489421"/>
            <a:ext cx="10921999" cy="4525193"/>
          </a:xfrm>
        </p:spPr>
        <p:txBody>
          <a:bodyPr/>
          <a:lstStyle/>
          <a:p>
            <a:pPr>
              <a:lnSpc>
                <a:spcPct val="95000"/>
              </a:lnSpc>
            </a:pPr>
            <a:r>
              <a:rPr lang="en-US" dirty="0"/>
              <a:t>Small gadgets, including lightbulb sockets, power outlets or electronic relays, that can be remotely controlled</a:t>
            </a:r>
          </a:p>
        </p:txBody>
      </p:sp>
      <p:pic>
        <p:nvPicPr>
          <p:cNvPr id="7" name="Picture 6">
            <a:extLst>
              <a:ext uri="{FF2B5EF4-FFF2-40B4-BE49-F238E27FC236}">
                <a16:creationId xmlns:a16="http://schemas.microsoft.com/office/drawing/2014/main" id="{28B50875-CBDD-854F-88C9-EA766B48295E}"/>
              </a:ext>
            </a:extLst>
          </p:cNvPr>
          <p:cNvPicPr>
            <a:picLocks noChangeAspect="1"/>
          </p:cNvPicPr>
          <p:nvPr/>
        </p:nvPicPr>
        <p:blipFill>
          <a:blip r:embed="rId2"/>
          <a:stretch>
            <a:fillRect/>
          </a:stretch>
        </p:blipFill>
        <p:spPr>
          <a:xfrm>
            <a:off x="1828799" y="2469666"/>
            <a:ext cx="7876310" cy="3783151"/>
          </a:xfrm>
          <a:prstGeom prst="rect">
            <a:avLst/>
          </a:prstGeom>
        </p:spPr>
      </p:pic>
    </p:spTree>
    <p:extLst>
      <p:ext uri="{BB962C8B-B14F-4D97-AF65-F5344CB8AC3E}">
        <p14:creationId xmlns:p14="http://schemas.microsoft.com/office/powerpoint/2010/main" val="2313363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Sonoff</a:t>
            </a:r>
            <a:r>
              <a:rPr lang="en-US" dirty="0"/>
              <a:t>/</a:t>
            </a:r>
            <a:r>
              <a:rPr lang="en-US" dirty="0" err="1"/>
              <a:t>eWeLink</a:t>
            </a:r>
            <a:r>
              <a:rPr lang="en-US" dirty="0"/>
              <a:t> platform</a:t>
            </a:r>
          </a:p>
        </p:txBody>
      </p:sp>
      <p:sp>
        <p:nvSpPr>
          <p:cNvPr id="3" name="Slide Number Placeholder 2"/>
          <p:cNvSpPr>
            <a:spLocks noGrp="1"/>
          </p:cNvSpPr>
          <p:nvPr>
            <p:ph type="sldNum" sz="quarter" idx="12"/>
          </p:nvPr>
        </p:nvSpPr>
        <p:spPr/>
        <p:txBody>
          <a:bodyPr/>
          <a:lstStyle/>
          <a:p>
            <a:fld id="{F56C8676-1494-424A-9EE1-69F4EB666BA8}" type="slidenum">
              <a:rPr lang="en-US" smtClean="0"/>
              <a:t>34</a:t>
            </a:fld>
            <a:endParaRPr lang="en-US" dirty="0"/>
          </a:p>
        </p:txBody>
      </p:sp>
      <p:sp>
        <p:nvSpPr>
          <p:cNvPr id="4" name="Content Placeholder 3"/>
          <p:cNvSpPr>
            <a:spLocks noGrp="1"/>
          </p:cNvSpPr>
          <p:nvPr>
            <p:ph idx="4294967295"/>
          </p:nvPr>
        </p:nvSpPr>
        <p:spPr>
          <a:xfrm>
            <a:off x="628954" y="1489421"/>
            <a:ext cx="10780263" cy="4474961"/>
          </a:xfrm>
        </p:spPr>
        <p:txBody>
          <a:bodyPr>
            <a:normAutofit lnSpcReduction="10000"/>
          </a:bodyPr>
          <a:lstStyle/>
          <a:p>
            <a:pPr>
              <a:lnSpc>
                <a:spcPct val="95000"/>
              </a:lnSpc>
            </a:pPr>
            <a:r>
              <a:rPr lang="en-US" dirty="0"/>
              <a:t>During the initial setup (registration) process the smartphone app will make an API request with the unique device ID and the auth token obtained at the initial login</a:t>
            </a:r>
          </a:p>
          <a:p>
            <a:pPr>
              <a:lnSpc>
                <a:spcPct val="95000"/>
              </a:lnSpc>
            </a:pPr>
            <a:r>
              <a:rPr lang="en-US" dirty="0"/>
              <a:t>The cloud checks the auth token and processes the request. It does not, however, check if the device ID is already registered to another account</a:t>
            </a:r>
          </a:p>
          <a:p>
            <a:pPr>
              <a:lnSpc>
                <a:spcPct val="95000"/>
              </a:lnSpc>
            </a:pPr>
            <a:r>
              <a:rPr lang="en-US" dirty="0"/>
              <a:t>As a result, all we need to do is make a request as a valid user with an arbitrary device ID and the servers will grant access to the full functionality of that device ID</a:t>
            </a:r>
          </a:p>
        </p:txBody>
      </p:sp>
    </p:spTree>
    <p:extLst>
      <p:ext uri="{BB962C8B-B14F-4D97-AF65-F5344CB8AC3E}">
        <p14:creationId xmlns:p14="http://schemas.microsoft.com/office/powerpoint/2010/main" val="287552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Sonoff</a:t>
            </a:r>
            <a:r>
              <a:rPr lang="en-US" dirty="0"/>
              <a:t>/</a:t>
            </a:r>
            <a:r>
              <a:rPr lang="en-US" dirty="0" err="1"/>
              <a:t>eWeLink</a:t>
            </a:r>
            <a:r>
              <a:rPr lang="en-US" dirty="0"/>
              <a:t> platform</a:t>
            </a:r>
          </a:p>
        </p:txBody>
      </p:sp>
      <p:sp>
        <p:nvSpPr>
          <p:cNvPr id="3" name="Slide Number Placeholder 2"/>
          <p:cNvSpPr>
            <a:spLocks noGrp="1"/>
          </p:cNvSpPr>
          <p:nvPr>
            <p:ph type="sldNum" sz="quarter" idx="12"/>
          </p:nvPr>
        </p:nvSpPr>
        <p:spPr/>
        <p:txBody>
          <a:bodyPr/>
          <a:lstStyle/>
          <a:p>
            <a:fld id="{F56C8676-1494-424A-9EE1-69F4EB666BA8}" type="slidenum">
              <a:rPr lang="en-US" smtClean="0"/>
              <a:t>35</a:t>
            </a:fld>
            <a:endParaRPr lang="en-US" dirty="0"/>
          </a:p>
        </p:txBody>
      </p:sp>
      <p:pic>
        <p:nvPicPr>
          <p:cNvPr id="5" name="Picture 4">
            <a:extLst>
              <a:ext uri="{FF2B5EF4-FFF2-40B4-BE49-F238E27FC236}">
                <a16:creationId xmlns:a16="http://schemas.microsoft.com/office/drawing/2014/main" id="{4B8204E9-8312-D14F-97A4-5C31EB1E45EA}"/>
              </a:ext>
            </a:extLst>
          </p:cNvPr>
          <p:cNvPicPr>
            <a:picLocks noChangeAspect="1"/>
          </p:cNvPicPr>
          <p:nvPr/>
        </p:nvPicPr>
        <p:blipFill>
          <a:blip r:embed="rId2"/>
          <a:stretch>
            <a:fillRect/>
          </a:stretch>
        </p:blipFill>
        <p:spPr>
          <a:xfrm>
            <a:off x="0" y="1318032"/>
            <a:ext cx="12192000" cy="4221935"/>
          </a:xfrm>
          <a:prstGeom prst="rect">
            <a:avLst/>
          </a:prstGeom>
        </p:spPr>
      </p:pic>
    </p:spTree>
    <p:extLst>
      <p:ext uri="{BB962C8B-B14F-4D97-AF65-F5344CB8AC3E}">
        <p14:creationId xmlns:p14="http://schemas.microsoft.com/office/powerpoint/2010/main" val="2509757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Sonoff</a:t>
            </a:r>
            <a:r>
              <a:rPr lang="en-US" dirty="0"/>
              <a:t>/</a:t>
            </a:r>
            <a:r>
              <a:rPr lang="en-US" dirty="0" err="1"/>
              <a:t>eWeLink</a:t>
            </a:r>
            <a:r>
              <a:rPr lang="en-US" dirty="0"/>
              <a:t> platform</a:t>
            </a:r>
          </a:p>
        </p:txBody>
      </p:sp>
      <p:sp>
        <p:nvSpPr>
          <p:cNvPr id="3" name="Slide Number Placeholder 2"/>
          <p:cNvSpPr>
            <a:spLocks noGrp="1"/>
          </p:cNvSpPr>
          <p:nvPr>
            <p:ph type="sldNum" sz="quarter" idx="12"/>
          </p:nvPr>
        </p:nvSpPr>
        <p:spPr/>
        <p:txBody>
          <a:bodyPr/>
          <a:lstStyle/>
          <a:p>
            <a:fld id="{F56C8676-1494-424A-9EE1-69F4EB666BA8}" type="slidenum">
              <a:rPr lang="en-US" smtClean="0"/>
              <a:t>36</a:t>
            </a:fld>
            <a:endParaRPr lang="en-US" dirty="0"/>
          </a:p>
        </p:txBody>
      </p:sp>
      <p:sp>
        <p:nvSpPr>
          <p:cNvPr id="4" name="Content Placeholder 3"/>
          <p:cNvSpPr>
            <a:spLocks noGrp="1"/>
          </p:cNvSpPr>
          <p:nvPr>
            <p:ph idx="4294967295"/>
          </p:nvPr>
        </p:nvSpPr>
        <p:spPr>
          <a:xfrm>
            <a:off x="628954" y="1489421"/>
            <a:ext cx="10780263" cy="4474961"/>
          </a:xfrm>
        </p:spPr>
        <p:txBody>
          <a:bodyPr>
            <a:normAutofit/>
          </a:bodyPr>
          <a:lstStyle/>
          <a:p>
            <a:pPr>
              <a:lnSpc>
                <a:spcPct val="95000"/>
              </a:lnSpc>
            </a:pPr>
            <a:r>
              <a:rPr lang="en-US" dirty="0"/>
              <a:t>Interesting “side-find”: The devices we analyzed don’t check for firmware updates </a:t>
            </a:r>
            <a:r>
              <a:rPr lang="en-US"/>
              <a:t>but rely </a:t>
            </a:r>
            <a:r>
              <a:rPr lang="en-US" dirty="0"/>
              <a:t>on the app to tell them if there’s an update available and where to get it. </a:t>
            </a:r>
          </a:p>
          <a:p>
            <a:pPr>
              <a:lnSpc>
                <a:spcPct val="95000"/>
              </a:lnSpc>
            </a:pPr>
            <a:r>
              <a:rPr lang="en-US" dirty="0"/>
              <a:t>…which means we control every aspect of the update process, allowing us to send malicious updates sent from a server we control. </a:t>
            </a:r>
          </a:p>
        </p:txBody>
      </p:sp>
      <p:pic>
        <p:nvPicPr>
          <p:cNvPr id="5" name="Picture 4">
            <a:extLst>
              <a:ext uri="{FF2B5EF4-FFF2-40B4-BE49-F238E27FC236}">
                <a16:creationId xmlns:a16="http://schemas.microsoft.com/office/drawing/2014/main" id="{2573B4CA-1CA4-884E-AE2E-7A809E38FF4C}"/>
              </a:ext>
            </a:extLst>
          </p:cNvPr>
          <p:cNvPicPr>
            <a:picLocks noChangeAspect="1"/>
          </p:cNvPicPr>
          <p:nvPr/>
        </p:nvPicPr>
        <p:blipFill>
          <a:blip r:embed="rId2"/>
          <a:stretch>
            <a:fillRect/>
          </a:stretch>
        </p:blipFill>
        <p:spPr>
          <a:xfrm>
            <a:off x="0" y="4715354"/>
            <a:ext cx="12192000" cy="1249028"/>
          </a:xfrm>
          <a:prstGeom prst="rect">
            <a:avLst/>
          </a:prstGeom>
        </p:spPr>
      </p:pic>
    </p:spTree>
    <p:extLst>
      <p:ext uri="{BB962C8B-B14F-4D97-AF65-F5344CB8AC3E}">
        <p14:creationId xmlns:p14="http://schemas.microsoft.com/office/powerpoint/2010/main" val="1295011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Sonoff</a:t>
            </a:r>
            <a:r>
              <a:rPr lang="en-US" dirty="0"/>
              <a:t>/</a:t>
            </a:r>
            <a:r>
              <a:rPr lang="en-US" dirty="0" err="1"/>
              <a:t>eWeLink</a:t>
            </a:r>
            <a:r>
              <a:rPr lang="en-US" dirty="0"/>
              <a:t> platform – affected devices</a:t>
            </a:r>
          </a:p>
        </p:txBody>
      </p:sp>
      <p:sp>
        <p:nvSpPr>
          <p:cNvPr id="3" name="Slide Number Placeholder 2"/>
          <p:cNvSpPr>
            <a:spLocks noGrp="1"/>
          </p:cNvSpPr>
          <p:nvPr>
            <p:ph type="sldNum" sz="quarter" idx="12"/>
          </p:nvPr>
        </p:nvSpPr>
        <p:spPr/>
        <p:txBody>
          <a:bodyPr/>
          <a:lstStyle/>
          <a:p>
            <a:fld id="{F56C8676-1494-424A-9EE1-69F4EB666BA8}" type="slidenum">
              <a:rPr lang="en-US" smtClean="0"/>
              <a:t>37</a:t>
            </a:fld>
            <a:endParaRPr lang="en-US" dirty="0"/>
          </a:p>
        </p:txBody>
      </p:sp>
      <p:sp>
        <p:nvSpPr>
          <p:cNvPr id="4" name="Content Placeholder 3"/>
          <p:cNvSpPr>
            <a:spLocks noGrp="1"/>
          </p:cNvSpPr>
          <p:nvPr>
            <p:ph idx="4294967295"/>
          </p:nvPr>
        </p:nvSpPr>
        <p:spPr>
          <a:xfrm>
            <a:off x="628954" y="1489421"/>
            <a:ext cx="8868337" cy="4080105"/>
          </a:xfrm>
        </p:spPr>
        <p:txBody>
          <a:bodyPr>
            <a:normAutofit/>
          </a:bodyPr>
          <a:lstStyle/>
          <a:p>
            <a:pPr>
              <a:lnSpc>
                <a:spcPct val="95000"/>
              </a:lnSpc>
            </a:pPr>
            <a:r>
              <a:rPr lang="en-US" dirty="0"/>
              <a:t>The </a:t>
            </a:r>
            <a:r>
              <a:rPr lang="en-US" dirty="0" err="1"/>
              <a:t>eWeLink</a:t>
            </a:r>
            <a:r>
              <a:rPr lang="en-US" dirty="0"/>
              <a:t> platform is used by multiple manufacturers as listed in the screenshots from  their App Store and Google Play pages</a:t>
            </a:r>
          </a:p>
          <a:p>
            <a:pPr>
              <a:lnSpc>
                <a:spcPct val="95000"/>
              </a:lnSpc>
            </a:pPr>
            <a:r>
              <a:rPr lang="en-US" dirty="0"/>
              <a:t>Though there are some big brands there we only found </a:t>
            </a:r>
            <a:r>
              <a:rPr lang="en-US" dirty="0" err="1"/>
              <a:t>Sonoff</a:t>
            </a:r>
            <a:r>
              <a:rPr lang="en-US" dirty="0"/>
              <a:t> devices that are supported available to buy (not to say others aren’t vulnerable)</a:t>
            </a:r>
          </a:p>
          <a:p>
            <a:pPr marL="0" indent="0">
              <a:lnSpc>
                <a:spcPct val="95000"/>
              </a:lnSpc>
              <a:buNone/>
            </a:pPr>
            <a:endParaRPr lang="en-US" dirty="0"/>
          </a:p>
          <a:p>
            <a:pPr>
              <a:lnSpc>
                <a:spcPct val="95000"/>
              </a:lnSpc>
            </a:pPr>
            <a:endParaRPr lang="en-US" dirty="0"/>
          </a:p>
        </p:txBody>
      </p:sp>
      <p:pic>
        <p:nvPicPr>
          <p:cNvPr id="6" name="Picture 5">
            <a:extLst>
              <a:ext uri="{FF2B5EF4-FFF2-40B4-BE49-F238E27FC236}">
                <a16:creationId xmlns:a16="http://schemas.microsoft.com/office/drawing/2014/main" id="{1C01404A-E5B7-0845-B427-B15AB5CD56A0}"/>
              </a:ext>
            </a:extLst>
          </p:cNvPr>
          <p:cNvPicPr>
            <a:picLocks noChangeAspect="1"/>
          </p:cNvPicPr>
          <p:nvPr/>
        </p:nvPicPr>
        <p:blipFill>
          <a:blip r:embed="rId2"/>
          <a:stretch>
            <a:fillRect/>
          </a:stretch>
        </p:blipFill>
        <p:spPr>
          <a:xfrm>
            <a:off x="9642765" y="1236518"/>
            <a:ext cx="2549236" cy="5126486"/>
          </a:xfrm>
          <a:prstGeom prst="rect">
            <a:avLst/>
          </a:prstGeom>
        </p:spPr>
      </p:pic>
    </p:spTree>
    <p:extLst>
      <p:ext uri="{BB962C8B-B14F-4D97-AF65-F5344CB8AC3E}">
        <p14:creationId xmlns:p14="http://schemas.microsoft.com/office/powerpoint/2010/main" val="223891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Sonoff</a:t>
            </a:r>
            <a:r>
              <a:rPr lang="en-US" dirty="0"/>
              <a:t>/</a:t>
            </a:r>
            <a:r>
              <a:rPr lang="en-US" dirty="0" err="1"/>
              <a:t>eWeLink</a:t>
            </a:r>
            <a:r>
              <a:rPr lang="en-US" dirty="0"/>
              <a:t> platform</a:t>
            </a:r>
          </a:p>
        </p:txBody>
      </p:sp>
      <p:sp>
        <p:nvSpPr>
          <p:cNvPr id="3" name="Slide Number Placeholder 2"/>
          <p:cNvSpPr>
            <a:spLocks noGrp="1"/>
          </p:cNvSpPr>
          <p:nvPr>
            <p:ph type="sldNum" sz="quarter" idx="12"/>
          </p:nvPr>
        </p:nvSpPr>
        <p:spPr/>
        <p:txBody>
          <a:bodyPr/>
          <a:lstStyle/>
          <a:p>
            <a:fld id="{F56C8676-1494-424A-9EE1-69F4EB666BA8}" type="slidenum">
              <a:rPr lang="en-US" smtClean="0"/>
              <a:t>38</a:t>
            </a:fld>
            <a:endParaRPr lang="en-US" dirty="0"/>
          </a:p>
        </p:txBody>
      </p:sp>
      <p:sp>
        <p:nvSpPr>
          <p:cNvPr id="4" name="Content Placeholder 3"/>
          <p:cNvSpPr>
            <a:spLocks noGrp="1"/>
          </p:cNvSpPr>
          <p:nvPr>
            <p:ph idx="4294967295"/>
          </p:nvPr>
        </p:nvSpPr>
        <p:spPr>
          <a:xfrm>
            <a:off x="628954" y="1489421"/>
            <a:ext cx="10842610" cy="4080105"/>
          </a:xfrm>
        </p:spPr>
        <p:txBody>
          <a:bodyPr>
            <a:normAutofit/>
          </a:bodyPr>
          <a:lstStyle/>
          <a:p>
            <a:pPr>
              <a:lnSpc>
                <a:spcPct val="95000"/>
              </a:lnSpc>
            </a:pPr>
            <a:r>
              <a:rPr lang="en-US" dirty="0" err="1"/>
              <a:t>Sonoff</a:t>
            </a:r>
            <a:r>
              <a:rPr lang="en-US" dirty="0"/>
              <a:t> devices, developed by ITEAD use a 5 byte value for their unique ID</a:t>
            </a:r>
          </a:p>
          <a:p>
            <a:pPr>
              <a:lnSpc>
                <a:spcPct val="95000"/>
              </a:lnSpc>
            </a:pPr>
            <a:r>
              <a:rPr lang="en-US" dirty="0"/>
              <a:t>Out of those 5 bytes, the first 2 are used to define device type while the rest represent a random number</a:t>
            </a:r>
          </a:p>
          <a:p>
            <a:pPr>
              <a:lnSpc>
                <a:spcPct val="95000"/>
              </a:lnSpc>
            </a:pPr>
            <a:r>
              <a:rPr lang="en-US" dirty="0"/>
              <a:t>The entropy for that random number sucks, though as we discovered that all devices we tested used the same ID pattern</a:t>
            </a:r>
          </a:p>
          <a:p>
            <a:pPr>
              <a:lnSpc>
                <a:spcPct val="95000"/>
              </a:lnSpc>
            </a:pPr>
            <a:r>
              <a:rPr lang="en-US" dirty="0"/>
              <a:t>…making device ID easily </a:t>
            </a:r>
            <a:r>
              <a:rPr lang="en-US" dirty="0" err="1"/>
              <a:t>brutforceable</a:t>
            </a:r>
            <a:endParaRPr lang="en-US" dirty="0"/>
          </a:p>
          <a:p>
            <a:pPr>
              <a:lnSpc>
                <a:spcPct val="95000"/>
              </a:lnSpc>
            </a:pPr>
            <a:endParaRPr lang="en-US" dirty="0"/>
          </a:p>
        </p:txBody>
      </p:sp>
    </p:spTree>
    <p:extLst>
      <p:ext uri="{BB962C8B-B14F-4D97-AF65-F5344CB8AC3E}">
        <p14:creationId xmlns:p14="http://schemas.microsoft.com/office/powerpoint/2010/main" val="339834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37DF94-2F72-9D4D-BA09-069403B0DAB9}"/>
              </a:ext>
            </a:extLst>
          </p:cNvPr>
          <p:cNvSpPr>
            <a:spLocks noGrp="1"/>
          </p:cNvSpPr>
          <p:nvPr>
            <p:ph type="title"/>
          </p:nvPr>
        </p:nvSpPr>
        <p:spPr>
          <a:xfrm>
            <a:off x="749903" y="2863449"/>
            <a:ext cx="10692193" cy="1131101"/>
          </a:xfrm>
        </p:spPr>
        <p:txBody>
          <a:bodyPr/>
          <a:lstStyle/>
          <a:p>
            <a:pPr algn="ctr"/>
            <a:r>
              <a:rPr lang="en-AU" dirty="0"/>
              <a:t>Demo</a:t>
            </a:r>
          </a:p>
        </p:txBody>
      </p:sp>
    </p:spTree>
    <p:extLst>
      <p:ext uri="{BB962C8B-B14F-4D97-AF65-F5344CB8AC3E}">
        <p14:creationId xmlns:p14="http://schemas.microsoft.com/office/powerpoint/2010/main" val="1248331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6C7B0-48F8-7441-9338-3659F2B6DF59}"/>
              </a:ext>
            </a:extLst>
          </p:cNvPr>
          <p:cNvSpPr>
            <a:spLocks noGrp="1"/>
          </p:cNvSpPr>
          <p:nvPr>
            <p:ph type="title"/>
          </p:nvPr>
        </p:nvSpPr>
        <p:spPr/>
        <p:txBody>
          <a:bodyPr/>
          <a:lstStyle/>
          <a:p>
            <a:r>
              <a:rPr lang="en-US" dirty="0"/>
              <a:t>Traditional IoT &amp; botnets</a:t>
            </a:r>
          </a:p>
        </p:txBody>
      </p:sp>
      <p:sp>
        <p:nvSpPr>
          <p:cNvPr id="3" name="Slide Number Placeholder 2">
            <a:extLst>
              <a:ext uri="{FF2B5EF4-FFF2-40B4-BE49-F238E27FC236}">
                <a16:creationId xmlns:a16="http://schemas.microsoft.com/office/drawing/2014/main" id="{7F672BFE-4438-4F4A-8B9B-546974B7A1CC}"/>
              </a:ext>
            </a:extLst>
          </p:cNvPr>
          <p:cNvSpPr>
            <a:spLocks noGrp="1"/>
          </p:cNvSpPr>
          <p:nvPr>
            <p:ph type="sldNum" sz="quarter" idx="12"/>
          </p:nvPr>
        </p:nvSpPr>
        <p:spPr/>
        <p:txBody>
          <a:bodyPr/>
          <a:lstStyle/>
          <a:p>
            <a:fld id="{F56C8676-1494-424A-9EE1-69F4EB666BA8}" type="slidenum">
              <a:rPr lang="en-US" smtClean="0"/>
              <a:t>4</a:t>
            </a:fld>
            <a:endParaRPr lang="en-US" dirty="0"/>
          </a:p>
        </p:txBody>
      </p:sp>
      <p:pic>
        <p:nvPicPr>
          <p:cNvPr id="5" name="Content Placeholder 4">
            <a:extLst>
              <a:ext uri="{FF2B5EF4-FFF2-40B4-BE49-F238E27FC236}">
                <a16:creationId xmlns:a16="http://schemas.microsoft.com/office/drawing/2014/main" id="{AA824907-65B1-3E48-949C-BDF47EAC57B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534044" y="928295"/>
            <a:ext cx="9123911" cy="5173925"/>
          </a:xfrm>
        </p:spPr>
      </p:pic>
    </p:spTree>
    <p:extLst>
      <p:ext uri="{BB962C8B-B14F-4D97-AF65-F5344CB8AC3E}">
        <p14:creationId xmlns:p14="http://schemas.microsoft.com/office/powerpoint/2010/main" val="2615916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Sonoff</a:t>
            </a:r>
            <a:r>
              <a:rPr lang="en-US" dirty="0"/>
              <a:t>/</a:t>
            </a:r>
            <a:r>
              <a:rPr lang="en-US" dirty="0" err="1"/>
              <a:t>eWeLink</a:t>
            </a:r>
            <a:r>
              <a:rPr lang="en-US" dirty="0"/>
              <a:t> platform</a:t>
            </a:r>
          </a:p>
        </p:txBody>
      </p:sp>
      <p:sp>
        <p:nvSpPr>
          <p:cNvPr id="3" name="Slide Number Placeholder 2"/>
          <p:cNvSpPr>
            <a:spLocks noGrp="1"/>
          </p:cNvSpPr>
          <p:nvPr>
            <p:ph type="sldNum" sz="quarter" idx="12"/>
          </p:nvPr>
        </p:nvSpPr>
        <p:spPr/>
        <p:txBody>
          <a:bodyPr/>
          <a:lstStyle/>
          <a:p>
            <a:fld id="{F56C8676-1494-424A-9EE1-69F4EB666BA8}" type="slidenum">
              <a:rPr lang="en-US" smtClean="0"/>
              <a:t>40</a:t>
            </a:fld>
            <a:endParaRPr lang="en-US" dirty="0"/>
          </a:p>
        </p:txBody>
      </p:sp>
      <p:sp>
        <p:nvSpPr>
          <p:cNvPr id="4" name="Content Placeholder 3"/>
          <p:cNvSpPr>
            <a:spLocks noGrp="1"/>
          </p:cNvSpPr>
          <p:nvPr>
            <p:ph idx="4294967295"/>
          </p:nvPr>
        </p:nvSpPr>
        <p:spPr>
          <a:xfrm>
            <a:off x="628954" y="1489421"/>
            <a:ext cx="10842610" cy="4080105"/>
          </a:xfrm>
        </p:spPr>
        <p:txBody>
          <a:bodyPr>
            <a:normAutofit/>
          </a:bodyPr>
          <a:lstStyle/>
          <a:p>
            <a:pPr>
              <a:lnSpc>
                <a:spcPct val="95000"/>
              </a:lnSpc>
            </a:pPr>
            <a:r>
              <a:rPr lang="en-US" dirty="0"/>
              <a:t>Out of all the papers outlined here, this was the only case where we got a reply from the vendor</a:t>
            </a:r>
          </a:p>
          <a:p>
            <a:pPr>
              <a:lnSpc>
                <a:spcPct val="95000"/>
              </a:lnSpc>
            </a:pPr>
            <a:r>
              <a:rPr lang="en-US" dirty="0"/>
              <a:t>Vulnerability was confirmed and is now patched across the board. </a:t>
            </a:r>
          </a:p>
          <a:p>
            <a:pPr>
              <a:lnSpc>
                <a:spcPct val="95000"/>
              </a:lnSpc>
            </a:pPr>
            <a:r>
              <a:rPr lang="en-US" dirty="0"/>
              <a:t>Kudos to them for that!</a:t>
            </a:r>
          </a:p>
          <a:p>
            <a:pPr>
              <a:lnSpc>
                <a:spcPct val="95000"/>
              </a:lnSpc>
            </a:pPr>
            <a:endParaRPr lang="en-US" dirty="0"/>
          </a:p>
        </p:txBody>
      </p:sp>
    </p:spTree>
    <p:extLst>
      <p:ext uri="{BB962C8B-B14F-4D97-AF65-F5344CB8AC3E}">
        <p14:creationId xmlns:p14="http://schemas.microsoft.com/office/powerpoint/2010/main" val="114468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366D5A-9618-DB48-A249-2A0F41327846}"/>
              </a:ext>
            </a:extLst>
          </p:cNvPr>
          <p:cNvSpPr>
            <a:spLocks noGrp="1"/>
          </p:cNvSpPr>
          <p:nvPr>
            <p:ph type="title"/>
          </p:nvPr>
        </p:nvSpPr>
        <p:spPr/>
        <p:txBody>
          <a:bodyPr/>
          <a:lstStyle/>
          <a:p>
            <a:r>
              <a:rPr lang="en-US" dirty="0"/>
              <a:t>End notes</a:t>
            </a:r>
          </a:p>
        </p:txBody>
      </p:sp>
      <p:sp>
        <p:nvSpPr>
          <p:cNvPr id="7" name="Content Placeholder 6">
            <a:extLst>
              <a:ext uri="{FF2B5EF4-FFF2-40B4-BE49-F238E27FC236}">
                <a16:creationId xmlns:a16="http://schemas.microsoft.com/office/drawing/2014/main" id="{982E48D7-13E8-5E4A-8CC7-7AA4E2AD7E8F}"/>
              </a:ext>
            </a:extLst>
          </p:cNvPr>
          <p:cNvSpPr>
            <a:spLocks noGrp="1"/>
          </p:cNvSpPr>
          <p:nvPr>
            <p:ph idx="4294967295"/>
          </p:nvPr>
        </p:nvSpPr>
        <p:spPr/>
        <p:txBody>
          <a:bodyPr>
            <a:normAutofit fontScale="92500" lnSpcReduction="10000"/>
          </a:bodyPr>
          <a:lstStyle/>
          <a:p>
            <a:r>
              <a:rPr lang="en-US" dirty="0"/>
              <a:t>We’ve been researching IoT for the better part of the last 4 years</a:t>
            </a:r>
          </a:p>
          <a:p>
            <a:r>
              <a:rPr lang="en-US" dirty="0"/>
              <a:t>Team exclusively allocated for this</a:t>
            </a:r>
          </a:p>
          <a:p>
            <a:r>
              <a:rPr lang="en-US" dirty="0"/>
              <a:t>In virtually 99.99% of the cases, if the vendor didn’t have a bug bounty program, the devices had critical vulns in their latest firmware versions</a:t>
            </a:r>
          </a:p>
          <a:p>
            <a:r>
              <a:rPr lang="en-US" dirty="0"/>
              <a:t>Our attempts to reach out to the vendors were ignored in the vast majority of the cases</a:t>
            </a:r>
          </a:p>
          <a:p>
            <a:r>
              <a:rPr lang="en-US" dirty="0"/>
              <a:t>More than half had RCE over the internet</a:t>
            </a:r>
          </a:p>
          <a:p>
            <a:r>
              <a:rPr lang="en-US" dirty="0"/>
              <a:t>It truly is a gift that keeps on giving</a:t>
            </a:r>
          </a:p>
          <a:p>
            <a:endParaRPr lang="en-US" dirty="0"/>
          </a:p>
        </p:txBody>
      </p:sp>
    </p:spTree>
    <p:extLst>
      <p:ext uri="{BB962C8B-B14F-4D97-AF65-F5344CB8AC3E}">
        <p14:creationId xmlns:p14="http://schemas.microsoft.com/office/powerpoint/2010/main" val="339951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366D5A-9618-DB48-A249-2A0F41327846}"/>
              </a:ext>
            </a:extLst>
          </p:cNvPr>
          <p:cNvSpPr>
            <a:spLocks noGrp="1"/>
          </p:cNvSpPr>
          <p:nvPr>
            <p:ph type="title"/>
          </p:nvPr>
        </p:nvSpPr>
        <p:spPr/>
        <p:txBody>
          <a:bodyPr/>
          <a:lstStyle/>
          <a:p>
            <a:r>
              <a:rPr lang="en-US" dirty="0"/>
              <a:t>End notes</a:t>
            </a:r>
          </a:p>
        </p:txBody>
      </p:sp>
      <p:sp>
        <p:nvSpPr>
          <p:cNvPr id="7" name="Content Placeholder 6">
            <a:extLst>
              <a:ext uri="{FF2B5EF4-FFF2-40B4-BE49-F238E27FC236}">
                <a16:creationId xmlns:a16="http://schemas.microsoft.com/office/drawing/2014/main" id="{982E48D7-13E8-5E4A-8CC7-7AA4E2AD7E8F}"/>
              </a:ext>
            </a:extLst>
          </p:cNvPr>
          <p:cNvSpPr>
            <a:spLocks noGrp="1"/>
          </p:cNvSpPr>
          <p:nvPr>
            <p:ph idx="4294967295"/>
          </p:nvPr>
        </p:nvSpPr>
        <p:spPr/>
        <p:txBody>
          <a:bodyPr>
            <a:normAutofit/>
          </a:bodyPr>
          <a:lstStyle/>
          <a:p>
            <a:r>
              <a:rPr lang="en-US" dirty="0"/>
              <a:t>Cloud relayed attacks against IoTs will bypass all your countermeasures. </a:t>
            </a:r>
          </a:p>
          <a:p>
            <a:pPr lvl="1"/>
            <a:r>
              <a:rPr lang="en-US" dirty="0"/>
              <a:t>The traffic is encrypted and you can’t use your CA to do DPI</a:t>
            </a:r>
          </a:p>
          <a:p>
            <a:pPr lvl="1"/>
            <a:r>
              <a:rPr lang="en-US" dirty="0"/>
              <a:t>IP addresses used in communication are legitimate (the device’s cloud)</a:t>
            </a:r>
          </a:p>
          <a:p>
            <a:pPr lvl="1"/>
            <a:r>
              <a:rPr lang="en-US" dirty="0"/>
              <a:t>You won’t know about exposed recordings or other data without a thorough audit</a:t>
            </a:r>
          </a:p>
          <a:p>
            <a:pPr lvl="1"/>
            <a:r>
              <a:rPr lang="en-US" dirty="0"/>
              <a:t>A viable defense is detecting unusual access times and connect back shells/C&amp;C communication (in case of a foothold/RCE) with a decent  Network Traffic Analysis solution</a:t>
            </a:r>
          </a:p>
        </p:txBody>
      </p:sp>
    </p:spTree>
    <p:extLst>
      <p:ext uri="{BB962C8B-B14F-4D97-AF65-F5344CB8AC3E}">
        <p14:creationId xmlns:p14="http://schemas.microsoft.com/office/powerpoint/2010/main" val="1719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366D5A-9618-DB48-A249-2A0F41327846}"/>
              </a:ext>
            </a:extLst>
          </p:cNvPr>
          <p:cNvSpPr>
            <a:spLocks noGrp="1"/>
          </p:cNvSpPr>
          <p:nvPr>
            <p:ph type="title"/>
          </p:nvPr>
        </p:nvSpPr>
        <p:spPr/>
        <p:txBody>
          <a:bodyPr/>
          <a:lstStyle/>
          <a:p>
            <a:r>
              <a:rPr lang="en-US" dirty="0"/>
              <a:t>End notes</a:t>
            </a:r>
          </a:p>
        </p:txBody>
      </p:sp>
      <p:sp>
        <p:nvSpPr>
          <p:cNvPr id="7" name="Content Placeholder 6">
            <a:extLst>
              <a:ext uri="{FF2B5EF4-FFF2-40B4-BE49-F238E27FC236}">
                <a16:creationId xmlns:a16="http://schemas.microsoft.com/office/drawing/2014/main" id="{982E48D7-13E8-5E4A-8CC7-7AA4E2AD7E8F}"/>
              </a:ext>
            </a:extLst>
          </p:cNvPr>
          <p:cNvSpPr>
            <a:spLocks noGrp="1"/>
          </p:cNvSpPr>
          <p:nvPr>
            <p:ph idx="4294967295"/>
          </p:nvPr>
        </p:nvSpPr>
        <p:spPr>
          <a:xfrm>
            <a:off x="648778" y="1368490"/>
            <a:ext cx="11102737" cy="4695844"/>
          </a:xfrm>
        </p:spPr>
        <p:txBody>
          <a:bodyPr>
            <a:normAutofit fontScale="92500" lnSpcReduction="20000"/>
          </a:bodyPr>
          <a:lstStyle/>
          <a:p>
            <a:r>
              <a:rPr lang="en-US" dirty="0"/>
              <a:t>Include IoTs in your security posture. This includes your IP phones, PBX, smart power outlets, </a:t>
            </a:r>
            <a:r>
              <a:rPr lang="en-US" dirty="0" err="1"/>
              <a:t>etc</a:t>
            </a:r>
            <a:endParaRPr lang="en-US" dirty="0"/>
          </a:p>
          <a:p>
            <a:r>
              <a:rPr lang="ro-RO" dirty="0"/>
              <a:t>”</a:t>
            </a:r>
            <a:r>
              <a:rPr lang="ro-RO" dirty="0" err="1"/>
              <a:t>Military</a:t>
            </a:r>
            <a:r>
              <a:rPr lang="ro-RO" dirty="0"/>
              <a:t> grade </a:t>
            </a:r>
            <a:r>
              <a:rPr lang="ro-RO" dirty="0" err="1"/>
              <a:t>encryption</a:t>
            </a:r>
            <a:r>
              <a:rPr lang="ro-RO" dirty="0"/>
              <a:t>” </a:t>
            </a:r>
            <a:r>
              <a:rPr lang="ro-RO" dirty="0" err="1"/>
              <a:t>provides</a:t>
            </a:r>
            <a:r>
              <a:rPr lang="ro-RO" dirty="0"/>
              <a:t> zero </a:t>
            </a:r>
            <a:r>
              <a:rPr lang="ro-RO" dirty="0" err="1"/>
              <a:t>security</a:t>
            </a:r>
            <a:r>
              <a:rPr lang="ro-RO" dirty="0"/>
              <a:t> </a:t>
            </a:r>
            <a:r>
              <a:rPr lang="ro-RO" dirty="0" err="1"/>
              <a:t>against</a:t>
            </a:r>
            <a:r>
              <a:rPr lang="ro-RO" dirty="0"/>
              <a:t> </a:t>
            </a:r>
            <a:r>
              <a:rPr lang="ro-RO" dirty="0" err="1"/>
              <a:t>the</a:t>
            </a:r>
            <a:r>
              <a:rPr lang="ro-RO" dirty="0"/>
              <a:t> </a:t>
            </a:r>
            <a:r>
              <a:rPr lang="ro-RO" dirty="0" err="1"/>
              <a:t>most</a:t>
            </a:r>
            <a:r>
              <a:rPr lang="ro-RO" dirty="0"/>
              <a:t> </a:t>
            </a:r>
            <a:r>
              <a:rPr lang="ro-RO" dirty="0" err="1"/>
              <a:t>common</a:t>
            </a:r>
            <a:r>
              <a:rPr lang="ro-RO" dirty="0"/>
              <a:t> </a:t>
            </a:r>
            <a:r>
              <a:rPr lang="ro-RO" dirty="0" err="1"/>
              <a:t>attacks</a:t>
            </a:r>
            <a:r>
              <a:rPr lang="ro-RO" dirty="0"/>
              <a:t> </a:t>
            </a:r>
            <a:r>
              <a:rPr lang="ro-RO" dirty="0" err="1"/>
              <a:t>today</a:t>
            </a:r>
            <a:endParaRPr lang="en-US" dirty="0"/>
          </a:p>
          <a:p>
            <a:r>
              <a:rPr lang="en-US" dirty="0"/>
              <a:t>Note that a large amount of identified issues can’t be tracked by CVE look-ups</a:t>
            </a:r>
          </a:p>
          <a:p>
            <a:r>
              <a:rPr lang="en-US" dirty="0"/>
              <a:t>Security audits (internal or outsourced) on all your smart devices. This includes SCADA and Industrial IoT</a:t>
            </a:r>
          </a:p>
          <a:p>
            <a:r>
              <a:rPr lang="en-US" dirty="0"/>
              <a:t>Purchase any device that supports connectivity only from trusted providers with reasonable SLAs. </a:t>
            </a:r>
          </a:p>
          <a:p>
            <a:r>
              <a:rPr lang="en-US" dirty="0"/>
              <a:t>Push for better standards and accountability from vendors</a:t>
            </a:r>
          </a:p>
        </p:txBody>
      </p:sp>
    </p:spTree>
    <p:extLst>
      <p:ext uri="{BB962C8B-B14F-4D97-AF65-F5344CB8AC3E}">
        <p14:creationId xmlns:p14="http://schemas.microsoft.com/office/powerpoint/2010/main" val="192304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999D35-7319-8641-8153-B2EDBA9DA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70" y="-2274505"/>
            <a:ext cx="12918076" cy="9132505"/>
          </a:xfrm>
          <a:prstGeom prst="rect">
            <a:avLst/>
          </a:prstGeom>
        </p:spPr>
      </p:pic>
      <p:sp>
        <p:nvSpPr>
          <p:cNvPr id="6" name="Rectangle 5">
            <a:extLst>
              <a:ext uri="{FF2B5EF4-FFF2-40B4-BE49-F238E27FC236}">
                <a16:creationId xmlns:a16="http://schemas.microsoft.com/office/drawing/2014/main" id="{A32A61D9-657A-2645-B934-77C60EE03ECA}"/>
              </a:ext>
            </a:extLst>
          </p:cNvPr>
          <p:cNvSpPr/>
          <p:nvPr/>
        </p:nvSpPr>
        <p:spPr>
          <a:xfrm>
            <a:off x="3916374" y="1812818"/>
            <a:ext cx="4359271" cy="1200329"/>
          </a:xfrm>
          <a:prstGeom prst="rect">
            <a:avLst/>
          </a:prstGeom>
        </p:spPr>
        <p:txBody>
          <a:bodyPr wrap="none">
            <a:spAutoFit/>
          </a:bodyPr>
          <a:lstStyle/>
          <a:p>
            <a:pPr algn="ctr">
              <a:defRPr/>
            </a:pPr>
            <a:r>
              <a:rPr lang="en-US" sz="7200" dirty="0">
                <a:solidFill>
                  <a:prstClr val="black"/>
                </a:solidFill>
                <a:latin typeface="Calibri"/>
              </a:rPr>
              <a:t>Thank you!</a:t>
            </a:r>
          </a:p>
        </p:txBody>
      </p:sp>
      <p:sp>
        <p:nvSpPr>
          <p:cNvPr id="7" name="Rectangle 6">
            <a:extLst>
              <a:ext uri="{FF2B5EF4-FFF2-40B4-BE49-F238E27FC236}">
                <a16:creationId xmlns:a16="http://schemas.microsoft.com/office/drawing/2014/main" id="{95880095-A8EA-0045-BEEB-3FA990BBE7EF}"/>
              </a:ext>
            </a:extLst>
          </p:cNvPr>
          <p:cNvSpPr/>
          <p:nvPr/>
        </p:nvSpPr>
        <p:spPr>
          <a:xfrm>
            <a:off x="3832248" y="6360690"/>
            <a:ext cx="4785220" cy="461665"/>
          </a:xfrm>
          <a:prstGeom prst="rect">
            <a:avLst/>
          </a:prstGeom>
        </p:spPr>
        <p:txBody>
          <a:bodyPr wrap="none">
            <a:spAutoFit/>
          </a:bodyPr>
          <a:lstStyle/>
          <a:p>
            <a:pPr algn="ctr">
              <a:defRPr/>
            </a:pPr>
            <a:r>
              <a:rPr lang="en-US">
                <a:solidFill>
                  <a:prstClr val="black"/>
                </a:solidFill>
                <a:latin typeface="Calibri"/>
                <a:hlinkClick r:id="rId4"/>
              </a:rPr>
              <a:t>abalan@bitdefender.com</a:t>
            </a:r>
            <a:r>
              <a:rPr lang="en-US">
                <a:solidFill>
                  <a:prstClr val="black"/>
                </a:solidFill>
                <a:latin typeface="Calibri"/>
              </a:rPr>
              <a:t> | @jaymzu</a:t>
            </a:r>
          </a:p>
        </p:txBody>
      </p:sp>
    </p:spTree>
    <p:extLst>
      <p:ext uri="{BB962C8B-B14F-4D97-AF65-F5344CB8AC3E}">
        <p14:creationId xmlns:p14="http://schemas.microsoft.com/office/powerpoint/2010/main" val="1072222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00FAF-9FBC-0149-937F-E21D9F7CE6EB}"/>
              </a:ext>
            </a:extLst>
          </p:cNvPr>
          <p:cNvSpPr>
            <a:spLocks noGrp="1"/>
          </p:cNvSpPr>
          <p:nvPr>
            <p:ph type="title"/>
          </p:nvPr>
        </p:nvSpPr>
        <p:spPr/>
        <p:txBody>
          <a:bodyPr/>
          <a:lstStyle/>
          <a:p>
            <a:r>
              <a:rPr lang="en-US" dirty="0"/>
              <a:t>Today, IoT is cloud managed</a:t>
            </a:r>
          </a:p>
        </p:txBody>
      </p:sp>
      <p:sp>
        <p:nvSpPr>
          <p:cNvPr id="3" name="Slide Number Placeholder 2">
            <a:extLst>
              <a:ext uri="{FF2B5EF4-FFF2-40B4-BE49-F238E27FC236}">
                <a16:creationId xmlns:a16="http://schemas.microsoft.com/office/drawing/2014/main" id="{87D46FE1-1A78-524F-87C0-A68F4301934D}"/>
              </a:ext>
            </a:extLst>
          </p:cNvPr>
          <p:cNvSpPr>
            <a:spLocks noGrp="1"/>
          </p:cNvSpPr>
          <p:nvPr>
            <p:ph type="sldNum" sz="quarter" idx="12"/>
          </p:nvPr>
        </p:nvSpPr>
        <p:spPr/>
        <p:txBody>
          <a:bodyPr/>
          <a:lstStyle/>
          <a:p>
            <a:fld id="{F56C8676-1494-424A-9EE1-69F4EB666BA8}" type="slidenum">
              <a:rPr lang="en-US" smtClean="0"/>
              <a:t>5</a:t>
            </a:fld>
            <a:endParaRPr lang="en-US" dirty="0"/>
          </a:p>
        </p:txBody>
      </p:sp>
      <p:sp>
        <p:nvSpPr>
          <p:cNvPr id="4" name="Content Placeholder 3">
            <a:extLst>
              <a:ext uri="{FF2B5EF4-FFF2-40B4-BE49-F238E27FC236}">
                <a16:creationId xmlns:a16="http://schemas.microsoft.com/office/drawing/2014/main" id="{232CABEB-A1BA-744C-95FC-24D74A02B12E}"/>
              </a:ext>
            </a:extLst>
          </p:cNvPr>
          <p:cNvSpPr>
            <a:spLocks noGrp="1"/>
          </p:cNvSpPr>
          <p:nvPr>
            <p:ph idx="4294967295"/>
          </p:nvPr>
        </p:nvSpPr>
        <p:spPr>
          <a:xfrm>
            <a:off x="648778" y="1368490"/>
            <a:ext cx="5123097" cy="4695844"/>
          </a:xfrm>
        </p:spPr>
        <p:txBody>
          <a:bodyPr>
            <a:normAutofit fontScale="77500" lnSpcReduction="20000"/>
          </a:bodyPr>
          <a:lstStyle/>
          <a:p>
            <a:r>
              <a:rPr lang="en-US" dirty="0"/>
              <a:t>Not directly accessible from the internet</a:t>
            </a:r>
          </a:p>
          <a:p>
            <a:r>
              <a:rPr lang="en-US" dirty="0"/>
              <a:t>More efficient management</a:t>
            </a:r>
          </a:p>
          <a:p>
            <a:r>
              <a:rPr lang="en-US" dirty="0"/>
              <a:t>Modular architecture. Components provided by 3rd parties</a:t>
            </a:r>
          </a:p>
          <a:p>
            <a:r>
              <a:rPr lang="en-US" dirty="0"/>
              <a:t>Unique 20 char </a:t>
            </a:r>
            <a:r>
              <a:rPr lang="en-US" dirty="0" err="1"/>
              <a:t>Device_ID</a:t>
            </a:r>
            <a:r>
              <a:rPr lang="en-US" dirty="0"/>
              <a:t> identifies each managed device</a:t>
            </a:r>
          </a:p>
          <a:p>
            <a:r>
              <a:rPr lang="en-US" dirty="0"/>
              <a:t>Communication and commands are sent by using </a:t>
            </a:r>
            <a:r>
              <a:rPr lang="en-US" dirty="0" err="1"/>
              <a:t>Device_ID</a:t>
            </a:r>
            <a:endParaRPr lang="en-US" dirty="0"/>
          </a:p>
          <a:p>
            <a:r>
              <a:rPr lang="en-US" dirty="0"/>
              <a:t>Decent usage of encryption</a:t>
            </a:r>
          </a:p>
          <a:p>
            <a:r>
              <a:rPr lang="en-US" dirty="0"/>
              <a:t>This is a very very generic description but applies to 90% of cloud implementations for IoT</a:t>
            </a:r>
          </a:p>
          <a:p>
            <a:endParaRPr lang="en-US" dirty="0"/>
          </a:p>
          <a:p>
            <a:endParaRPr lang="en-US" dirty="0"/>
          </a:p>
        </p:txBody>
      </p:sp>
      <p:pic>
        <p:nvPicPr>
          <p:cNvPr id="7" name="Picture 6">
            <a:extLst>
              <a:ext uri="{FF2B5EF4-FFF2-40B4-BE49-F238E27FC236}">
                <a16:creationId xmlns:a16="http://schemas.microsoft.com/office/drawing/2014/main" id="{A5FEA22E-F5B9-B449-BF5C-13EAF5C69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8307" y="1293090"/>
            <a:ext cx="1037827" cy="1037827"/>
          </a:xfrm>
          <a:prstGeom prst="rect">
            <a:avLst/>
          </a:prstGeom>
        </p:spPr>
      </p:pic>
      <p:pic>
        <p:nvPicPr>
          <p:cNvPr id="5" name="Picture 4">
            <a:extLst>
              <a:ext uri="{FF2B5EF4-FFF2-40B4-BE49-F238E27FC236}">
                <a16:creationId xmlns:a16="http://schemas.microsoft.com/office/drawing/2014/main" id="{92587ADE-E53F-3441-BF21-567710F00139}"/>
              </a:ext>
            </a:extLst>
          </p:cNvPr>
          <p:cNvPicPr>
            <a:picLocks noChangeAspect="1"/>
          </p:cNvPicPr>
          <p:nvPr/>
        </p:nvPicPr>
        <p:blipFill>
          <a:blip r:embed="rId3"/>
          <a:stretch>
            <a:fillRect/>
          </a:stretch>
        </p:blipFill>
        <p:spPr>
          <a:xfrm>
            <a:off x="6778553" y="1219318"/>
            <a:ext cx="1559838" cy="1037473"/>
          </a:xfrm>
          <a:prstGeom prst="rect">
            <a:avLst/>
          </a:prstGeom>
        </p:spPr>
      </p:pic>
      <p:cxnSp>
        <p:nvCxnSpPr>
          <p:cNvPr id="6" name="Straight Arrow Connector 5">
            <a:extLst>
              <a:ext uri="{FF2B5EF4-FFF2-40B4-BE49-F238E27FC236}">
                <a16:creationId xmlns:a16="http://schemas.microsoft.com/office/drawing/2014/main" id="{19AAB992-75FE-C04F-962C-02BC460F4A8B}"/>
              </a:ext>
            </a:extLst>
          </p:cNvPr>
          <p:cNvCxnSpPr>
            <a:cxnSpLocks/>
          </p:cNvCxnSpPr>
          <p:nvPr/>
        </p:nvCxnSpPr>
        <p:spPr>
          <a:xfrm flipH="1" flipV="1">
            <a:off x="6951707" y="2150924"/>
            <a:ext cx="82987" cy="10026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EE3CC22-CB20-9844-A00D-85059762B70C}"/>
              </a:ext>
            </a:extLst>
          </p:cNvPr>
          <p:cNvCxnSpPr>
            <a:cxnSpLocks/>
            <a:stCxn id="5" idx="3"/>
          </p:cNvCxnSpPr>
          <p:nvPr/>
        </p:nvCxnSpPr>
        <p:spPr>
          <a:xfrm>
            <a:off x="8338391" y="1738055"/>
            <a:ext cx="3022124" cy="122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Content Placeholder 9" descr="A picture containing object&#10;&#10;Description automatically generated">
            <a:extLst>
              <a:ext uri="{FF2B5EF4-FFF2-40B4-BE49-F238E27FC236}">
                <a16:creationId xmlns:a16="http://schemas.microsoft.com/office/drawing/2014/main" id="{ADEB96FE-2CDB-5142-9A83-00CD224FE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7494" y="3153532"/>
            <a:ext cx="1439286" cy="959524"/>
          </a:xfrm>
          <a:prstGeom prst="rect">
            <a:avLst/>
          </a:prstGeom>
        </p:spPr>
      </p:pic>
      <p:pic>
        <p:nvPicPr>
          <p:cNvPr id="10" name="Content Placeholder 9" descr="A picture containing object&#10;&#10;Description automatically generated">
            <a:extLst>
              <a:ext uri="{FF2B5EF4-FFF2-40B4-BE49-F238E27FC236}">
                <a16:creationId xmlns:a16="http://schemas.microsoft.com/office/drawing/2014/main" id="{76106AA9-DD15-DB45-9F7C-CE68A712CC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894" y="3305932"/>
            <a:ext cx="1439286" cy="959524"/>
          </a:xfrm>
          <a:prstGeom prst="rect">
            <a:avLst/>
          </a:prstGeom>
        </p:spPr>
      </p:pic>
      <p:pic>
        <p:nvPicPr>
          <p:cNvPr id="11" name="Content Placeholder 9" descr="A picture containing object&#10;&#10;Description automatically generated">
            <a:extLst>
              <a:ext uri="{FF2B5EF4-FFF2-40B4-BE49-F238E27FC236}">
                <a16:creationId xmlns:a16="http://schemas.microsoft.com/office/drawing/2014/main" id="{42D630E8-CBD3-794E-8924-339C3710D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294" y="3458332"/>
            <a:ext cx="1439286" cy="959524"/>
          </a:xfrm>
          <a:prstGeom prst="rect">
            <a:avLst/>
          </a:prstGeom>
        </p:spPr>
      </p:pic>
      <p:pic>
        <p:nvPicPr>
          <p:cNvPr id="12" name="Content Placeholder 9" descr="A picture containing object&#10;&#10;Description automatically generated">
            <a:extLst>
              <a:ext uri="{FF2B5EF4-FFF2-40B4-BE49-F238E27FC236}">
                <a16:creationId xmlns:a16="http://schemas.microsoft.com/office/drawing/2014/main" id="{CB2BD155-175F-4B4A-8161-B99A6BA3E4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4694" y="3610732"/>
            <a:ext cx="1439286" cy="959524"/>
          </a:xfrm>
          <a:prstGeom prst="rect">
            <a:avLst/>
          </a:prstGeom>
        </p:spPr>
      </p:pic>
      <p:pic>
        <p:nvPicPr>
          <p:cNvPr id="13" name="Content Placeholder 9" descr="A picture containing object&#10;&#10;Description automatically generated">
            <a:extLst>
              <a:ext uri="{FF2B5EF4-FFF2-40B4-BE49-F238E27FC236}">
                <a16:creationId xmlns:a16="http://schemas.microsoft.com/office/drawing/2014/main" id="{C2960D6D-595F-8145-8766-57BD8B6F37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7094" y="3763132"/>
            <a:ext cx="1439286" cy="959524"/>
          </a:xfrm>
          <a:prstGeom prst="rect">
            <a:avLst/>
          </a:prstGeom>
        </p:spPr>
      </p:pic>
      <p:pic>
        <p:nvPicPr>
          <p:cNvPr id="14" name="Content Placeholder 9" descr="A picture containing object&#10;&#10;Description automatically generated">
            <a:extLst>
              <a:ext uri="{FF2B5EF4-FFF2-40B4-BE49-F238E27FC236}">
                <a16:creationId xmlns:a16="http://schemas.microsoft.com/office/drawing/2014/main" id="{747AD2E3-3586-9947-9C3C-C7371361B6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494" y="3915532"/>
            <a:ext cx="1439286" cy="959524"/>
          </a:xfrm>
          <a:prstGeom prst="rect">
            <a:avLst/>
          </a:prstGeom>
        </p:spPr>
      </p:pic>
      <p:pic>
        <p:nvPicPr>
          <p:cNvPr id="15" name="Content Placeholder 9" descr="A picture containing object&#10;&#10;Description automatically generated">
            <a:extLst>
              <a:ext uri="{FF2B5EF4-FFF2-40B4-BE49-F238E27FC236}">
                <a16:creationId xmlns:a16="http://schemas.microsoft.com/office/drawing/2014/main" id="{40DD8F57-A898-104B-903D-58695056D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1894" y="4067932"/>
            <a:ext cx="1439286" cy="959524"/>
          </a:xfrm>
          <a:prstGeom prst="rect">
            <a:avLst/>
          </a:prstGeom>
        </p:spPr>
      </p:pic>
      <p:pic>
        <p:nvPicPr>
          <p:cNvPr id="16" name="Picture 15" descr="A close up of a computer&#10;&#10;Description automatically generated">
            <a:extLst>
              <a:ext uri="{FF2B5EF4-FFF2-40B4-BE49-F238E27FC236}">
                <a16:creationId xmlns:a16="http://schemas.microsoft.com/office/drawing/2014/main" id="{6984AC07-2D81-F04D-9BA4-666451607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0813" y="2284256"/>
            <a:ext cx="1126373" cy="1126373"/>
          </a:xfrm>
          <a:prstGeom prst="rect">
            <a:avLst/>
          </a:prstGeom>
        </p:spPr>
      </p:pic>
      <p:pic>
        <p:nvPicPr>
          <p:cNvPr id="17" name="Picture 16" descr="A close up of a computer&#10;&#10;Description automatically generated">
            <a:extLst>
              <a:ext uri="{FF2B5EF4-FFF2-40B4-BE49-F238E27FC236}">
                <a16:creationId xmlns:a16="http://schemas.microsoft.com/office/drawing/2014/main" id="{11F5B221-C318-8843-B303-2DA3E2B94D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3213" y="2436656"/>
            <a:ext cx="1126373" cy="1126373"/>
          </a:xfrm>
          <a:prstGeom prst="rect">
            <a:avLst/>
          </a:prstGeom>
        </p:spPr>
      </p:pic>
      <p:pic>
        <p:nvPicPr>
          <p:cNvPr id="18" name="Picture 17" descr="A close up of a computer&#10;&#10;Description automatically generated">
            <a:extLst>
              <a:ext uri="{FF2B5EF4-FFF2-40B4-BE49-F238E27FC236}">
                <a16:creationId xmlns:a16="http://schemas.microsoft.com/office/drawing/2014/main" id="{211FF384-E5EF-7C4D-971E-4ED37FE455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5613" y="2589056"/>
            <a:ext cx="1126373" cy="1126373"/>
          </a:xfrm>
          <a:prstGeom prst="rect">
            <a:avLst/>
          </a:prstGeom>
        </p:spPr>
      </p:pic>
      <p:pic>
        <p:nvPicPr>
          <p:cNvPr id="19" name="Picture 18" descr="A close up of a computer&#10;&#10;Description automatically generated">
            <a:extLst>
              <a:ext uri="{FF2B5EF4-FFF2-40B4-BE49-F238E27FC236}">
                <a16:creationId xmlns:a16="http://schemas.microsoft.com/office/drawing/2014/main" id="{1A6124FE-4012-C749-8A35-C65C52E3A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8013" y="2741456"/>
            <a:ext cx="1126373" cy="1126373"/>
          </a:xfrm>
          <a:prstGeom prst="rect">
            <a:avLst/>
          </a:prstGeom>
        </p:spPr>
      </p:pic>
      <p:pic>
        <p:nvPicPr>
          <p:cNvPr id="20" name="Picture 19" descr="A close up of a computer&#10;&#10;Description automatically generated">
            <a:extLst>
              <a:ext uri="{FF2B5EF4-FFF2-40B4-BE49-F238E27FC236}">
                <a16:creationId xmlns:a16="http://schemas.microsoft.com/office/drawing/2014/main" id="{A49C71D9-93CF-6A4E-AC54-593E08B579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0413" y="2893856"/>
            <a:ext cx="1126373" cy="1126373"/>
          </a:xfrm>
          <a:prstGeom prst="rect">
            <a:avLst/>
          </a:prstGeom>
        </p:spPr>
      </p:pic>
      <p:pic>
        <p:nvPicPr>
          <p:cNvPr id="21" name="Picture 20" descr="A close up of a computer&#10;&#10;Description automatically generated">
            <a:extLst>
              <a:ext uri="{FF2B5EF4-FFF2-40B4-BE49-F238E27FC236}">
                <a16:creationId xmlns:a16="http://schemas.microsoft.com/office/drawing/2014/main" id="{32C11C33-3845-754D-BD46-7ED21AB03B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2813" y="3046256"/>
            <a:ext cx="1126373" cy="1126373"/>
          </a:xfrm>
          <a:prstGeom prst="rect">
            <a:avLst/>
          </a:prstGeom>
        </p:spPr>
      </p:pic>
      <p:pic>
        <p:nvPicPr>
          <p:cNvPr id="22" name="Picture 21" descr="A close up of a computer&#10;&#10;Description automatically generated">
            <a:extLst>
              <a:ext uri="{FF2B5EF4-FFF2-40B4-BE49-F238E27FC236}">
                <a16:creationId xmlns:a16="http://schemas.microsoft.com/office/drawing/2014/main" id="{D6F18624-5D83-F844-9555-B08788A77A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5213" y="3198656"/>
            <a:ext cx="1126373" cy="1126373"/>
          </a:xfrm>
          <a:prstGeom prst="rect">
            <a:avLst/>
          </a:prstGeom>
        </p:spPr>
      </p:pic>
      <p:pic>
        <p:nvPicPr>
          <p:cNvPr id="23" name="Picture 22" descr="A close up of a computer&#10;&#10;Description automatically generated">
            <a:extLst>
              <a:ext uri="{FF2B5EF4-FFF2-40B4-BE49-F238E27FC236}">
                <a16:creationId xmlns:a16="http://schemas.microsoft.com/office/drawing/2014/main" id="{1EB3AE35-348B-5147-959E-7108CBE3C9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7613" y="3351056"/>
            <a:ext cx="1126373" cy="1126373"/>
          </a:xfrm>
          <a:prstGeom prst="rect">
            <a:avLst/>
          </a:prstGeom>
        </p:spPr>
      </p:pic>
      <p:pic>
        <p:nvPicPr>
          <p:cNvPr id="24" name="Picture 23" descr="A close up of a computer&#10;&#10;Description automatically generated">
            <a:extLst>
              <a:ext uri="{FF2B5EF4-FFF2-40B4-BE49-F238E27FC236}">
                <a16:creationId xmlns:a16="http://schemas.microsoft.com/office/drawing/2014/main" id="{477DFCAF-26BD-9744-ABF3-352224D32F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0013" y="3503456"/>
            <a:ext cx="1126373" cy="1126373"/>
          </a:xfrm>
          <a:prstGeom prst="rect">
            <a:avLst/>
          </a:prstGeom>
        </p:spPr>
      </p:pic>
      <p:pic>
        <p:nvPicPr>
          <p:cNvPr id="25" name="Picture 24" descr="A close up of a computer&#10;&#10;Description automatically generated">
            <a:extLst>
              <a:ext uri="{FF2B5EF4-FFF2-40B4-BE49-F238E27FC236}">
                <a16:creationId xmlns:a16="http://schemas.microsoft.com/office/drawing/2014/main" id="{0F759FE1-4904-F847-853F-1C621D3186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2413" y="3655856"/>
            <a:ext cx="1126373" cy="1126373"/>
          </a:xfrm>
          <a:prstGeom prst="rect">
            <a:avLst/>
          </a:prstGeom>
        </p:spPr>
      </p:pic>
      <p:pic>
        <p:nvPicPr>
          <p:cNvPr id="26" name="Picture 25" descr="A close up of a computer&#10;&#10;Description automatically generated">
            <a:extLst>
              <a:ext uri="{FF2B5EF4-FFF2-40B4-BE49-F238E27FC236}">
                <a16:creationId xmlns:a16="http://schemas.microsoft.com/office/drawing/2014/main" id="{041E5487-53B9-5F49-8CD9-3E05F24F4C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4813" y="3808256"/>
            <a:ext cx="1126373" cy="1126373"/>
          </a:xfrm>
          <a:prstGeom prst="rect">
            <a:avLst/>
          </a:prstGeom>
        </p:spPr>
      </p:pic>
      <p:pic>
        <p:nvPicPr>
          <p:cNvPr id="27" name="Picture 26" descr="A close up of a computer&#10;&#10;Description automatically generated">
            <a:extLst>
              <a:ext uri="{FF2B5EF4-FFF2-40B4-BE49-F238E27FC236}">
                <a16:creationId xmlns:a16="http://schemas.microsoft.com/office/drawing/2014/main" id="{3A7D6660-84DF-7B45-9122-813ECD9D47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7213" y="3960656"/>
            <a:ext cx="1126373" cy="1126373"/>
          </a:xfrm>
          <a:prstGeom prst="rect">
            <a:avLst/>
          </a:prstGeom>
        </p:spPr>
      </p:pic>
      <p:cxnSp>
        <p:nvCxnSpPr>
          <p:cNvPr id="28" name="Straight Arrow Connector 27">
            <a:extLst>
              <a:ext uri="{FF2B5EF4-FFF2-40B4-BE49-F238E27FC236}">
                <a16:creationId xmlns:a16="http://schemas.microsoft.com/office/drawing/2014/main" id="{573A98B7-1DCE-0144-BA95-7B4A1EC08D1F}"/>
              </a:ext>
            </a:extLst>
          </p:cNvPr>
          <p:cNvCxnSpPr>
            <a:cxnSpLocks/>
          </p:cNvCxnSpPr>
          <p:nvPr/>
        </p:nvCxnSpPr>
        <p:spPr>
          <a:xfrm flipH="1" flipV="1">
            <a:off x="7937987" y="2177048"/>
            <a:ext cx="462386" cy="3668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1588D6E-1936-0E47-9B4E-CECEF7E94F8B}"/>
              </a:ext>
            </a:extLst>
          </p:cNvPr>
          <p:cNvSpPr txBox="1"/>
          <p:nvPr/>
        </p:nvSpPr>
        <p:spPr>
          <a:xfrm>
            <a:off x="8335928" y="1368722"/>
            <a:ext cx="3054632" cy="400110"/>
          </a:xfrm>
          <a:prstGeom prst="rect">
            <a:avLst/>
          </a:prstGeom>
          <a:noFill/>
        </p:spPr>
        <p:txBody>
          <a:bodyPr wrap="square" rtlCol="0">
            <a:spAutoFit/>
          </a:bodyPr>
          <a:lstStyle/>
          <a:p>
            <a:pPr algn="l"/>
            <a:r>
              <a:rPr lang="ro-RO" sz="2000" dirty="0"/>
              <a:t>BLEMCN5YPUYTW595111A </a:t>
            </a:r>
          </a:p>
        </p:txBody>
      </p:sp>
      <p:pic>
        <p:nvPicPr>
          <p:cNvPr id="31" name="Picture 30">
            <a:extLst>
              <a:ext uri="{FF2B5EF4-FFF2-40B4-BE49-F238E27FC236}">
                <a16:creationId xmlns:a16="http://schemas.microsoft.com/office/drawing/2014/main" id="{3B8F61BC-FDB2-7546-8FCF-FD11B5E40076}"/>
              </a:ext>
            </a:extLst>
          </p:cNvPr>
          <p:cNvPicPr>
            <a:picLocks noChangeAspect="1"/>
          </p:cNvPicPr>
          <p:nvPr/>
        </p:nvPicPr>
        <p:blipFill>
          <a:blip r:embed="rId6"/>
          <a:stretch>
            <a:fillRect/>
          </a:stretch>
        </p:blipFill>
        <p:spPr>
          <a:xfrm>
            <a:off x="7430535" y="1039464"/>
            <a:ext cx="4307727" cy="4927984"/>
          </a:xfrm>
          <a:prstGeom prst="rect">
            <a:avLst/>
          </a:prstGeom>
        </p:spPr>
      </p:pic>
    </p:spTree>
    <p:extLst>
      <p:ext uri="{BB962C8B-B14F-4D97-AF65-F5344CB8AC3E}">
        <p14:creationId xmlns:p14="http://schemas.microsoft.com/office/powerpoint/2010/main" val="73923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9C36-E965-4E40-BD1F-88685095958F}"/>
              </a:ext>
            </a:extLst>
          </p:cNvPr>
          <p:cNvSpPr>
            <a:spLocks noGrp="1"/>
          </p:cNvSpPr>
          <p:nvPr>
            <p:ph type="title"/>
          </p:nvPr>
        </p:nvSpPr>
        <p:spPr/>
        <p:txBody>
          <a:bodyPr/>
          <a:lstStyle/>
          <a:p>
            <a:r>
              <a:rPr lang="en-US" dirty="0"/>
              <a:t>But not all cloud implementations turn out great</a:t>
            </a:r>
          </a:p>
        </p:txBody>
      </p:sp>
      <p:sp>
        <p:nvSpPr>
          <p:cNvPr id="3" name="Slide Number Placeholder 2">
            <a:extLst>
              <a:ext uri="{FF2B5EF4-FFF2-40B4-BE49-F238E27FC236}">
                <a16:creationId xmlns:a16="http://schemas.microsoft.com/office/drawing/2014/main" id="{5F16E16D-CA9A-0B46-810D-6D2CAB12B183}"/>
              </a:ext>
            </a:extLst>
          </p:cNvPr>
          <p:cNvSpPr>
            <a:spLocks noGrp="1"/>
          </p:cNvSpPr>
          <p:nvPr>
            <p:ph type="sldNum" sz="quarter" idx="12"/>
          </p:nvPr>
        </p:nvSpPr>
        <p:spPr/>
        <p:txBody>
          <a:bodyPr/>
          <a:lstStyle/>
          <a:p>
            <a:fld id="{F56C8676-1494-424A-9EE1-69F4EB666BA8}" type="slidenum">
              <a:rPr lang="en-US" smtClean="0"/>
              <a:t>6</a:t>
            </a:fld>
            <a:endParaRPr lang="en-US" dirty="0"/>
          </a:p>
        </p:txBody>
      </p:sp>
      <p:sp>
        <p:nvSpPr>
          <p:cNvPr id="4" name="Content Placeholder 3">
            <a:extLst>
              <a:ext uri="{FF2B5EF4-FFF2-40B4-BE49-F238E27FC236}">
                <a16:creationId xmlns:a16="http://schemas.microsoft.com/office/drawing/2014/main" id="{319B692F-C5DF-6D45-81FF-A67DD4F5BD62}"/>
              </a:ext>
            </a:extLst>
          </p:cNvPr>
          <p:cNvSpPr>
            <a:spLocks noGrp="1"/>
          </p:cNvSpPr>
          <p:nvPr>
            <p:ph idx="4294967295"/>
          </p:nvPr>
        </p:nvSpPr>
        <p:spPr>
          <a:xfrm>
            <a:off x="648778" y="1368490"/>
            <a:ext cx="11102737" cy="4695844"/>
          </a:xfrm>
        </p:spPr>
        <p:txBody>
          <a:bodyPr>
            <a:normAutofit/>
          </a:bodyPr>
          <a:lstStyle/>
          <a:p>
            <a:pPr marL="285750" indent="-285750">
              <a:buFont typeface="Arial" panose="020B0604020202020204" pitchFamily="34" charset="0"/>
              <a:buChar char="•"/>
            </a:pPr>
            <a:r>
              <a:rPr lang="ro-RO" dirty="0"/>
              <a:t>In </a:t>
            </a:r>
            <a:r>
              <a:rPr lang="ro-RO" dirty="0" err="1"/>
              <a:t>most</a:t>
            </a:r>
            <a:r>
              <a:rPr lang="ro-RO" dirty="0"/>
              <a:t> of </a:t>
            </a:r>
            <a:r>
              <a:rPr lang="ro-RO" dirty="0" err="1"/>
              <a:t>the</a:t>
            </a:r>
            <a:r>
              <a:rPr lang="ro-RO" dirty="0"/>
              <a:t> </a:t>
            </a:r>
            <a:r>
              <a:rPr lang="ro-RO" dirty="0" err="1"/>
              <a:t>cases</a:t>
            </a:r>
            <a:r>
              <a:rPr lang="ro-RO" dirty="0"/>
              <a:t> </a:t>
            </a:r>
            <a:r>
              <a:rPr lang="ro-RO" dirty="0" err="1"/>
              <a:t>there’s</a:t>
            </a:r>
            <a:r>
              <a:rPr lang="ro-RO" dirty="0"/>
              <a:t> </a:t>
            </a:r>
            <a:r>
              <a:rPr lang="ro-RO" dirty="0" err="1"/>
              <a:t>no</a:t>
            </a:r>
            <a:r>
              <a:rPr lang="ro-RO" dirty="0"/>
              <a:t> actual </a:t>
            </a:r>
            <a:r>
              <a:rPr lang="ro-RO" dirty="0" err="1"/>
              <a:t>authentication</a:t>
            </a:r>
            <a:r>
              <a:rPr lang="ro-RO" dirty="0"/>
              <a:t> </a:t>
            </a:r>
            <a:r>
              <a:rPr lang="ro-RO" dirty="0" err="1"/>
              <a:t>implemented</a:t>
            </a:r>
            <a:r>
              <a:rPr lang="ro-RO" dirty="0"/>
              <a:t>. </a:t>
            </a:r>
          </a:p>
          <a:p>
            <a:pPr marL="285750" indent="-285750">
              <a:buFont typeface="Arial" panose="020B0604020202020204" pitchFamily="34" charset="0"/>
              <a:buChar char="•"/>
            </a:pPr>
            <a:r>
              <a:rPr lang="ro-RO" dirty="0" err="1"/>
              <a:t>Device_ID</a:t>
            </a:r>
            <a:r>
              <a:rPr lang="ro-RO" dirty="0"/>
              <a:t> </a:t>
            </a:r>
            <a:r>
              <a:rPr lang="ro-RO" dirty="0" err="1"/>
              <a:t>is</a:t>
            </a:r>
            <a:r>
              <a:rPr lang="ro-RO" dirty="0"/>
              <a:t> </a:t>
            </a:r>
            <a:r>
              <a:rPr lang="ro-RO" dirty="0" err="1"/>
              <a:t>considered</a:t>
            </a:r>
            <a:r>
              <a:rPr lang="ro-RO" dirty="0"/>
              <a:t> </a:t>
            </a:r>
            <a:r>
              <a:rPr lang="ro-RO" dirty="0" err="1"/>
              <a:t>unpredictable</a:t>
            </a:r>
            <a:r>
              <a:rPr lang="ro-RO" dirty="0"/>
              <a:t> </a:t>
            </a:r>
            <a:r>
              <a:rPr lang="ro-RO" dirty="0" err="1"/>
              <a:t>and</a:t>
            </a:r>
            <a:r>
              <a:rPr lang="ro-RO" dirty="0"/>
              <a:t> </a:t>
            </a:r>
            <a:r>
              <a:rPr lang="ro-RO" dirty="0" err="1"/>
              <a:t>serves</a:t>
            </a:r>
            <a:r>
              <a:rPr lang="ro-RO" dirty="0"/>
              <a:t> as </a:t>
            </a:r>
            <a:r>
              <a:rPr lang="ro-RO" dirty="0" err="1"/>
              <a:t>auth</a:t>
            </a:r>
            <a:endParaRPr lang="ro-RO" dirty="0"/>
          </a:p>
          <a:p>
            <a:pPr marL="285750" indent="-285750">
              <a:buFont typeface="Arial" panose="020B0604020202020204" pitchFamily="34" charset="0"/>
              <a:buChar char="•"/>
            </a:pPr>
            <a:r>
              <a:rPr lang="ro-RO" dirty="0" err="1"/>
              <a:t>Some</a:t>
            </a:r>
            <a:r>
              <a:rPr lang="ro-RO" dirty="0"/>
              <a:t> </a:t>
            </a:r>
            <a:r>
              <a:rPr lang="ro-RO" dirty="0" err="1"/>
              <a:t>vendors</a:t>
            </a:r>
            <a:r>
              <a:rPr lang="ro-RO" dirty="0"/>
              <a:t> </a:t>
            </a:r>
            <a:r>
              <a:rPr lang="ro-RO" dirty="0" err="1"/>
              <a:t>implement</a:t>
            </a:r>
            <a:r>
              <a:rPr lang="ro-RO" dirty="0"/>
              <a:t> </a:t>
            </a:r>
            <a:r>
              <a:rPr lang="ro-RO" dirty="0" err="1"/>
              <a:t>additional</a:t>
            </a:r>
            <a:r>
              <a:rPr lang="ro-RO" dirty="0"/>
              <a:t> </a:t>
            </a:r>
            <a:r>
              <a:rPr lang="ro-RO" dirty="0" err="1"/>
              <a:t>symmetric</a:t>
            </a:r>
            <a:r>
              <a:rPr lang="ro-RO" dirty="0"/>
              <a:t> </a:t>
            </a:r>
            <a:r>
              <a:rPr lang="ro-RO" dirty="0" err="1"/>
              <a:t>keys</a:t>
            </a:r>
            <a:r>
              <a:rPr lang="ro-RO" dirty="0"/>
              <a:t>, </a:t>
            </a:r>
            <a:r>
              <a:rPr lang="ro-RO" dirty="0" err="1"/>
              <a:t>unique</a:t>
            </a:r>
            <a:r>
              <a:rPr lang="ro-RO" dirty="0"/>
              <a:t> per </a:t>
            </a:r>
            <a:r>
              <a:rPr lang="ro-RO" dirty="0" err="1"/>
              <a:t>device</a:t>
            </a:r>
            <a:r>
              <a:rPr lang="ro-RO" dirty="0"/>
              <a:t>. </a:t>
            </a:r>
            <a:r>
              <a:rPr lang="ro-RO" dirty="0" err="1"/>
              <a:t>Thumbs</a:t>
            </a:r>
            <a:r>
              <a:rPr lang="ro-RO" dirty="0"/>
              <a:t> </a:t>
            </a:r>
            <a:r>
              <a:rPr lang="ro-RO" dirty="0" err="1"/>
              <a:t>up</a:t>
            </a:r>
            <a:r>
              <a:rPr lang="ro-RO" dirty="0"/>
              <a:t>!</a:t>
            </a:r>
          </a:p>
          <a:p>
            <a:pPr marL="285750" indent="-285750">
              <a:buFont typeface="Arial" panose="020B0604020202020204" pitchFamily="34" charset="0"/>
              <a:buChar char="•"/>
            </a:pPr>
            <a:r>
              <a:rPr lang="ro-RO" dirty="0" err="1"/>
              <a:t>Some</a:t>
            </a:r>
            <a:r>
              <a:rPr lang="ro-RO" dirty="0"/>
              <a:t> </a:t>
            </a:r>
            <a:r>
              <a:rPr lang="ro-RO" dirty="0" err="1"/>
              <a:t>vendors</a:t>
            </a:r>
            <a:r>
              <a:rPr lang="ro-RO" dirty="0"/>
              <a:t> </a:t>
            </a:r>
            <a:r>
              <a:rPr lang="ro-RO" dirty="0" err="1"/>
              <a:t>implement</a:t>
            </a:r>
            <a:r>
              <a:rPr lang="ro-RO" dirty="0"/>
              <a:t> </a:t>
            </a:r>
            <a:r>
              <a:rPr lang="ro-RO" dirty="0" err="1"/>
              <a:t>additional</a:t>
            </a:r>
            <a:r>
              <a:rPr lang="ro-RO" dirty="0"/>
              <a:t> </a:t>
            </a:r>
            <a:r>
              <a:rPr lang="ro-RO" dirty="0" err="1"/>
              <a:t>functionality</a:t>
            </a:r>
            <a:r>
              <a:rPr lang="ro-RO" dirty="0"/>
              <a:t>, </a:t>
            </a:r>
            <a:r>
              <a:rPr lang="ro-RO" dirty="0" err="1"/>
              <a:t>quite</a:t>
            </a:r>
            <a:r>
              <a:rPr lang="ro-RO" dirty="0"/>
              <a:t> </a:t>
            </a:r>
            <a:r>
              <a:rPr lang="ro-RO" dirty="0" err="1"/>
              <a:t>often</a:t>
            </a:r>
            <a:r>
              <a:rPr lang="ro-RO" dirty="0"/>
              <a:t> </a:t>
            </a:r>
            <a:r>
              <a:rPr lang="ro-RO" dirty="0" err="1"/>
              <a:t>breaking</a:t>
            </a:r>
            <a:r>
              <a:rPr lang="ro-RO" dirty="0"/>
              <a:t> </a:t>
            </a:r>
            <a:r>
              <a:rPr lang="ro-RO" dirty="0" err="1"/>
              <a:t>what</a:t>
            </a:r>
            <a:r>
              <a:rPr lang="ro-RO" dirty="0"/>
              <a:t> </a:t>
            </a:r>
            <a:r>
              <a:rPr lang="ro-RO" dirty="0" err="1"/>
              <a:t>should</a:t>
            </a:r>
            <a:r>
              <a:rPr lang="ro-RO" dirty="0"/>
              <a:t> </a:t>
            </a:r>
            <a:r>
              <a:rPr lang="ro-RO" dirty="0" err="1"/>
              <a:t>be</a:t>
            </a:r>
            <a:r>
              <a:rPr lang="ro-RO" dirty="0"/>
              <a:t> decent </a:t>
            </a:r>
            <a:r>
              <a:rPr lang="ro-RO" dirty="0" err="1"/>
              <a:t>security</a:t>
            </a:r>
            <a:endParaRPr lang="ro-RO" dirty="0"/>
          </a:p>
          <a:p>
            <a:pPr marL="742950" lvl="1" indent="-285750">
              <a:buFont typeface="Arial" panose="020B0604020202020204" pitchFamily="34" charset="0"/>
              <a:buChar char="•"/>
            </a:pPr>
            <a:r>
              <a:rPr lang="ro-RO" sz="3200" dirty="0"/>
              <a:t>E.g. Amazon S3, MQTT,  </a:t>
            </a:r>
            <a:r>
              <a:rPr lang="ro-RO" sz="3200" dirty="0" err="1"/>
              <a:t>client_id</a:t>
            </a:r>
            <a:r>
              <a:rPr lang="ro-RO" sz="3200" dirty="0"/>
              <a:t>, etc</a:t>
            </a:r>
          </a:p>
          <a:p>
            <a:endParaRPr lang="en-US" sz="4000" dirty="0"/>
          </a:p>
        </p:txBody>
      </p:sp>
    </p:spTree>
    <p:extLst>
      <p:ext uri="{BB962C8B-B14F-4D97-AF65-F5344CB8AC3E}">
        <p14:creationId xmlns:p14="http://schemas.microsoft.com/office/powerpoint/2010/main" val="44141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6014-1D84-8F4B-B477-D139C6748443}"/>
              </a:ext>
            </a:extLst>
          </p:cNvPr>
          <p:cNvSpPr>
            <a:spLocks noGrp="1"/>
          </p:cNvSpPr>
          <p:nvPr>
            <p:ph type="title"/>
          </p:nvPr>
        </p:nvSpPr>
        <p:spPr/>
        <p:txBody>
          <a:bodyPr/>
          <a:lstStyle/>
          <a:p>
            <a:r>
              <a:rPr lang="en-US" dirty="0"/>
              <a:t>But not all cloud implementations turn out great</a:t>
            </a:r>
          </a:p>
        </p:txBody>
      </p:sp>
      <p:sp>
        <p:nvSpPr>
          <p:cNvPr id="3" name="Slide Number Placeholder 2">
            <a:extLst>
              <a:ext uri="{FF2B5EF4-FFF2-40B4-BE49-F238E27FC236}">
                <a16:creationId xmlns:a16="http://schemas.microsoft.com/office/drawing/2014/main" id="{B4DFEF6A-3A89-2349-B382-83E0BA303A62}"/>
              </a:ext>
            </a:extLst>
          </p:cNvPr>
          <p:cNvSpPr>
            <a:spLocks noGrp="1"/>
          </p:cNvSpPr>
          <p:nvPr>
            <p:ph type="sldNum" sz="quarter" idx="12"/>
          </p:nvPr>
        </p:nvSpPr>
        <p:spPr/>
        <p:txBody>
          <a:bodyPr/>
          <a:lstStyle/>
          <a:p>
            <a:fld id="{F56C8676-1494-424A-9EE1-69F4EB666BA8}" type="slidenum">
              <a:rPr lang="en-US" smtClean="0"/>
              <a:t>7</a:t>
            </a:fld>
            <a:endParaRPr lang="en-US" dirty="0"/>
          </a:p>
        </p:txBody>
      </p:sp>
      <p:pic>
        <p:nvPicPr>
          <p:cNvPr id="5" name="Picture 4" descr="A picture containing weapon&#10;&#10;Description automatically generated">
            <a:extLst>
              <a:ext uri="{FF2B5EF4-FFF2-40B4-BE49-F238E27FC236}">
                <a16:creationId xmlns:a16="http://schemas.microsoft.com/office/drawing/2014/main" id="{0856786D-E641-B049-A89E-3CA4E530F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6447" y="1121652"/>
            <a:ext cx="5149354" cy="2454525"/>
          </a:xfrm>
          <a:prstGeom prst="rect">
            <a:avLst/>
          </a:prstGeom>
        </p:spPr>
      </p:pic>
      <p:pic>
        <p:nvPicPr>
          <p:cNvPr id="6" name="Picture 5">
            <a:extLst>
              <a:ext uri="{FF2B5EF4-FFF2-40B4-BE49-F238E27FC236}">
                <a16:creationId xmlns:a16="http://schemas.microsoft.com/office/drawing/2014/main" id="{58727AEC-FAF3-A849-BB21-E197A25065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2030" y="3758641"/>
            <a:ext cx="5283164" cy="2501883"/>
          </a:xfrm>
          <a:prstGeom prst="rect">
            <a:avLst/>
          </a:prstGeom>
        </p:spPr>
      </p:pic>
      <p:pic>
        <p:nvPicPr>
          <p:cNvPr id="7" name="Picture 6">
            <a:extLst>
              <a:ext uri="{FF2B5EF4-FFF2-40B4-BE49-F238E27FC236}">
                <a16:creationId xmlns:a16="http://schemas.microsoft.com/office/drawing/2014/main" id="{2F30C99A-677D-E84A-83D3-99B00F8782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6447" y="3758640"/>
            <a:ext cx="5222394" cy="2454525"/>
          </a:xfrm>
          <a:prstGeom prst="rect">
            <a:avLst/>
          </a:prstGeom>
        </p:spPr>
      </p:pic>
      <p:pic>
        <p:nvPicPr>
          <p:cNvPr id="8" name="Picture 7">
            <a:extLst>
              <a:ext uri="{FF2B5EF4-FFF2-40B4-BE49-F238E27FC236}">
                <a16:creationId xmlns:a16="http://schemas.microsoft.com/office/drawing/2014/main" id="{C717C49D-C325-AA41-AEE7-490C2B4712B5}"/>
              </a:ext>
            </a:extLst>
          </p:cNvPr>
          <p:cNvPicPr>
            <a:picLocks noChangeAspect="1"/>
          </p:cNvPicPr>
          <p:nvPr/>
        </p:nvPicPr>
        <p:blipFill>
          <a:blip r:embed="rId5"/>
          <a:stretch>
            <a:fillRect/>
          </a:stretch>
        </p:blipFill>
        <p:spPr>
          <a:xfrm>
            <a:off x="863247" y="1134347"/>
            <a:ext cx="5283200" cy="2501900"/>
          </a:xfrm>
          <a:prstGeom prst="rect">
            <a:avLst/>
          </a:prstGeom>
        </p:spPr>
      </p:pic>
      <p:sp>
        <p:nvSpPr>
          <p:cNvPr id="9" name="TextBox 8">
            <a:extLst>
              <a:ext uri="{FF2B5EF4-FFF2-40B4-BE49-F238E27FC236}">
                <a16:creationId xmlns:a16="http://schemas.microsoft.com/office/drawing/2014/main" id="{F0BC81BD-BD46-514C-B782-E7D5B0829E54}"/>
              </a:ext>
            </a:extLst>
          </p:cNvPr>
          <p:cNvSpPr txBox="1"/>
          <p:nvPr/>
        </p:nvSpPr>
        <p:spPr>
          <a:xfrm>
            <a:off x="4585735" y="1248696"/>
            <a:ext cx="1559459" cy="584775"/>
          </a:xfrm>
          <a:prstGeom prst="rect">
            <a:avLst/>
          </a:prstGeom>
          <a:noFill/>
        </p:spPr>
        <p:txBody>
          <a:bodyPr wrap="square" rtlCol="0">
            <a:spAutoFit/>
          </a:bodyPr>
          <a:lstStyle/>
          <a:p>
            <a:pPr algn="ctr"/>
            <a:r>
              <a:rPr lang="en-US" sz="1600" dirty="0"/>
              <a:t>That cloud looks like a giraffe</a:t>
            </a:r>
            <a:endParaRPr lang="ro-RO" sz="1600" dirty="0"/>
          </a:p>
        </p:txBody>
      </p:sp>
      <p:sp>
        <p:nvSpPr>
          <p:cNvPr id="10" name="TextBox 9">
            <a:extLst>
              <a:ext uri="{FF2B5EF4-FFF2-40B4-BE49-F238E27FC236}">
                <a16:creationId xmlns:a16="http://schemas.microsoft.com/office/drawing/2014/main" id="{1D57D877-95BA-9D40-8851-2CBC1BFD466A}"/>
              </a:ext>
            </a:extLst>
          </p:cNvPr>
          <p:cNvSpPr txBox="1"/>
          <p:nvPr/>
        </p:nvSpPr>
        <p:spPr>
          <a:xfrm>
            <a:off x="4585735" y="3892789"/>
            <a:ext cx="1559459" cy="523220"/>
          </a:xfrm>
          <a:prstGeom prst="rect">
            <a:avLst/>
          </a:prstGeom>
          <a:noFill/>
        </p:spPr>
        <p:txBody>
          <a:bodyPr wrap="square" rtlCol="0">
            <a:spAutoFit/>
          </a:bodyPr>
          <a:lstStyle/>
          <a:p>
            <a:pPr algn="ctr"/>
            <a:r>
              <a:rPr lang="en-US" sz="1400" dirty="0"/>
              <a:t>That one looks like a mushroom</a:t>
            </a:r>
            <a:endParaRPr lang="ro-RO" sz="1400" dirty="0"/>
          </a:p>
        </p:txBody>
      </p:sp>
      <p:sp>
        <p:nvSpPr>
          <p:cNvPr id="11" name="TextBox 10">
            <a:extLst>
              <a:ext uri="{FF2B5EF4-FFF2-40B4-BE49-F238E27FC236}">
                <a16:creationId xmlns:a16="http://schemas.microsoft.com/office/drawing/2014/main" id="{2258961B-412B-E64A-9F09-532DB594CA96}"/>
              </a:ext>
            </a:extLst>
          </p:cNvPr>
          <p:cNvSpPr txBox="1"/>
          <p:nvPr/>
        </p:nvSpPr>
        <p:spPr>
          <a:xfrm>
            <a:off x="2924496" y="6213641"/>
            <a:ext cx="6442650" cy="307777"/>
          </a:xfrm>
          <a:prstGeom prst="rect">
            <a:avLst/>
          </a:prstGeom>
          <a:noFill/>
        </p:spPr>
        <p:txBody>
          <a:bodyPr wrap="square" rtlCol="0">
            <a:spAutoFit/>
          </a:bodyPr>
          <a:lstStyle/>
          <a:p>
            <a:pPr algn="ctr"/>
            <a:r>
              <a:rPr lang="en-US" sz="1400" dirty="0"/>
              <a:t>Ref: http://</a:t>
            </a:r>
            <a:r>
              <a:rPr lang="en-US" sz="1400" dirty="0" err="1"/>
              <a:t>explosm.net</a:t>
            </a:r>
            <a:r>
              <a:rPr lang="en-US" sz="1400" dirty="0"/>
              <a:t>/shorts/347/cloud-watching</a:t>
            </a:r>
          </a:p>
        </p:txBody>
      </p:sp>
    </p:spTree>
    <p:extLst>
      <p:ext uri="{BB962C8B-B14F-4D97-AF65-F5344CB8AC3E}">
        <p14:creationId xmlns:p14="http://schemas.microsoft.com/office/powerpoint/2010/main" val="148337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0B460-2760-964A-9644-819AFDDBF267}"/>
              </a:ext>
            </a:extLst>
          </p:cNvPr>
          <p:cNvSpPr>
            <a:spLocks noGrp="1"/>
          </p:cNvSpPr>
          <p:nvPr>
            <p:ph type="title"/>
          </p:nvPr>
        </p:nvSpPr>
        <p:spPr/>
        <p:txBody>
          <a:bodyPr/>
          <a:lstStyle/>
          <a:p>
            <a:r>
              <a:rPr lang="en-US" dirty="0"/>
              <a:t>A few words on S3 buckets</a:t>
            </a:r>
          </a:p>
        </p:txBody>
      </p:sp>
      <p:sp>
        <p:nvSpPr>
          <p:cNvPr id="3" name="Slide Number Placeholder 2">
            <a:extLst>
              <a:ext uri="{FF2B5EF4-FFF2-40B4-BE49-F238E27FC236}">
                <a16:creationId xmlns:a16="http://schemas.microsoft.com/office/drawing/2014/main" id="{AB4D8097-860E-3A4F-9060-93D1118EA14E}"/>
              </a:ext>
            </a:extLst>
          </p:cNvPr>
          <p:cNvSpPr>
            <a:spLocks noGrp="1"/>
          </p:cNvSpPr>
          <p:nvPr>
            <p:ph type="sldNum" sz="quarter" idx="12"/>
          </p:nvPr>
        </p:nvSpPr>
        <p:spPr/>
        <p:txBody>
          <a:bodyPr/>
          <a:lstStyle/>
          <a:p>
            <a:fld id="{F56C8676-1494-424A-9EE1-69F4EB666BA8}" type="slidenum">
              <a:rPr lang="en-US" smtClean="0"/>
              <a:t>8</a:t>
            </a:fld>
            <a:endParaRPr lang="en-US" dirty="0"/>
          </a:p>
        </p:txBody>
      </p:sp>
      <p:sp>
        <p:nvSpPr>
          <p:cNvPr id="4" name="Content Placeholder 3">
            <a:extLst>
              <a:ext uri="{FF2B5EF4-FFF2-40B4-BE49-F238E27FC236}">
                <a16:creationId xmlns:a16="http://schemas.microsoft.com/office/drawing/2014/main" id="{7961820D-BA9F-5F46-8CFB-E06B2AB32341}"/>
              </a:ext>
            </a:extLst>
          </p:cNvPr>
          <p:cNvSpPr>
            <a:spLocks noGrp="1"/>
          </p:cNvSpPr>
          <p:nvPr>
            <p:ph idx="4294967295"/>
          </p:nvPr>
        </p:nvSpPr>
        <p:spPr>
          <a:xfrm>
            <a:off x="648778" y="1368490"/>
            <a:ext cx="11102737" cy="4695844"/>
          </a:xfrm>
        </p:spPr>
        <p:txBody>
          <a:bodyPr>
            <a:normAutofit/>
          </a:bodyPr>
          <a:lstStyle/>
          <a:p>
            <a:r>
              <a:rPr lang="en-US" dirty="0"/>
              <a:t>S3 in many cases relies on “/this/is/the/path/to/the/file/you/want.mp4”. The path is generated by whatever device or app uploads the file and relayed to whoever needs to access it. </a:t>
            </a:r>
          </a:p>
          <a:p>
            <a:r>
              <a:rPr lang="en-US" dirty="0"/>
              <a:t>You can’t “ls /this/is/the/path/to/the/file/you/*” to see what other files are there</a:t>
            </a:r>
          </a:p>
          <a:p>
            <a:r>
              <a:rPr lang="en-US" dirty="0"/>
              <a:t>Did I say “you can’t?”. I meant you shouldn’t be able to</a:t>
            </a:r>
          </a:p>
          <a:p>
            <a:r>
              <a:rPr lang="en-US" dirty="0"/>
              <a:t>We’ve seen an alarming number of vendors allowing the equivalent of a recursive “ls –R /this/”</a:t>
            </a:r>
          </a:p>
        </p:txBody>
      </p:sp>
    </p:spTree>
    <p:extLst>
      <p:ext uri="{BB962C8B-B14F-4D97-AF65-F5344CB8AC3E}">
        <p14:creationId xmlns:p14="http://schemas.microsoft.com/office/powerpoint/2010/main" val="2536648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5463-8A84-0A42-9BDC-066AE64CB050}"/>
              </a:ext>
            </a:extLst>
          </p:cNvPr>
          <p:cNvSpPr>
            <a:spLocks noGrp="1"/>
          </p:cNvSpPr>
          <p:nvPr>
            <p:ph type="title"/>
          </p:nvPr>
        </p:nvSpPr>
        <p:spPr/>
        <p:txBody>
          <a:bodyPr/>
          <a:lstStyle/>
          <a:p>
            <a:r>
              <a:rPr lang="en-US" dirty="0"/>
              <a:t>A few words on MQTT</a:t>
            </a:r>
          </a:p>
        </p:txBody>
      </p:sp>
      <p:sp>
        <p:nvSpPr>
          <p:cNvPr id="3" name="Slide Number Placeholder 2">
            <a:extLst>
              <a:ext uri="{FF2B5EF4-FFF2-40B4-BE49-F238E27FC236}">
                <a16:creationId xmlns:a16="http://schemas.microsoft.com/office/drawing/2014/main" id="{1916B6B9-A256-AF44-A047-5C29B66C5CA0}"/>
              </a:ext>
            </a:extLst>
          </p:cNvPr>
          <p:cNvSpPr>
            <a:spLocks noGrp="1"/>
          </p:cNvSpPr>
          <p:nvPr>
            <p:ph type="sldNum" sz="quarter" idx="12"/>
          </p:nvPr>
        </p:nvSpPr>
        <p:spPr/>
        <p:txBody>
          <a:bodyPr/>
          <a:lstStyle/>
          <a:p>
            <a:fld id="{F56C8676-1494-424A-9EE1-69F4EB666BA8}" type="slidenum">
              <a:rPr lang="en-US" smtClean="0"/>
              <a:t>9</a:t>
            </a:fld>
            <a:endParaRPr lang="en-US" dirty="0"/>
          </a:p>
        </p:txBody>
      </p:sp>
      <p:sp>
        <p:nvSpPr>
          <p:cNvPr id="4" name="Content Placeholder 3">
            <a:extLst>
              <a:ext uri="{FF2B5EF4-FFF2-40B4-BE49-F238E27FC236}">
                <a16:creationId xmlns:a16="http://schemas.microsoft.com/office/drawing/2014/main" id="{469E6508-EA20-6F41-A762-83FB92264418}"/>
              </a:ext>
            </a:extLst>
          </p:cNvPr>
          <p:cNvSpPr>
            <a:spLocks noGrp="1"/>
          </p:cNvSpPr>
          <p:nvPr>
            <p:ph idx="4294967295"/>
          </p:nvPr>
        </p:nvSpPr>
        <p:spPr>
          <a:xfrm>
            <a:off x="648778" y="1368490"/>
            <a:ext cx="11102737" cy="4695844"/>
          </a:xfrm>
        </p:spPr>
        <p:txBody>
          <a:bodyPr>
            <a:normAutofit fontScale="92500" lnSpcReduction="10000"/>
          </a:bodyPr>
          <a:lstStyle/>
          <a:p>
            <a:r>
              <a:rPr lang="en-US" dirty="0"/>
              <a:t>The device registers to something like /vendor/</a:t>
            </a:r>
            <a:r>
              <a:rPr lang="en-US" dirty="0" err="1"/>
              <a:t>device_id</a:t>
            </a:r>
            <a:r>
              <a:rPr lang="en-US" dirty="0"/>
              <a:t>/topic where topic = types of events (online, offline, </a:t>
            </a:r>
            <a:r>
              <a:rPr lang="en-US" dirty="0" err="1"/>
              <a:t>etc</a:t>
            </a:r>
            <a:r>
              <a:rPr lang="en-US" dirty="0"/>
              <a:t>)</a:t>
            </a:r>
          </a:p>
          <a:p>
            <a:r>
              <a:rPr lang="en-US" dirty="0"/>
              <a:t>The management app is told “you can tap into /vendor/</a:t>
            </a:r>
            <a:r>
              <a:rPr lang="en-US" dirty="0" err="1"/>
              <a:t>device_id</a:t>
            </a:r>
            <a:r>
              <a:rPr lang="en-US" dirty="0"/>
              <a:t>/topic” to receive events and interact with the device</a:t>
            </a:r>
          </a:p>
          <a:p>
            <a:r>
              <a:rPr lang="en-US" dirty="0"/>
              <a:t>Security countermeasures prevent attackers from tapping into /vendor/</a:t>
            </a:r>
            <a:r>
              <a:rPr lang="en-US" dirty="0" err="1"/>
              <a:t>another_device_id</a:t>
            </a:r>
            <a:r>
              <a:rPr lang="en-US" dirty="0"/>
              <a:t>/topic</a:t>
            </a:r>
          </a:p>
          <a:p>
            <a:pPr lvl="1"/>
            <a:r>
              <a:rPr lang="en-US" dirty="0"/>
              <a:t>…when implemented properly</a:t>
            </a:r>
          </a:p>
          <a:p>
            <a:r>
              <a:rPr lang="en-US" dirty="0"/>
              <a:t>I’ve been told that you can sometimes register to /vendor/ and get swarmed with all the </a:t>
            </a:r>
            <a:r>
              <a:rPr lang="en-US" dirty="0" err="1"/>
              <a:t>device_ids</a:t>
            </a:r>
            <a:r>
              <a:rPr lang="en-US" dirty="0"/>
              <a:t> and their statuses</a:t>
            </a:r>
          </a:p>
          <a:p>
            <a:endParaRPr lang="en-US" dirty="0"/>
          </a:p>
          <a:p>
            <a:pPr marL="0" indent="0">
              <a:buNone/>
            </a:pPr>
            <a:endParaRPr lang="en-US" dirty="0"/>
          </a:p>
        </p:txBody>
      </p:sp>
    </p:spTree>
    <p:extLst>
      <p:ext uri="{BB962C8B-B14F-4D97-AF65-F5344CB8AC3E}">
        <p14:creationId xmlns:p14="http://schemas.microsoft.com/office/powerpoint/2010/main" val="3394022343"/>
      </p:ext>
    </p:extLst>
  </p:cSld>
  <p:clrMapOvr>
    <a:masterClrMapping/>
  </p:clrMapOvr>
</p:sld>
</file>

<file path=ppt/theme/theme1.xml><?xml version="1.0" encoding="utf-8"?>
<a:theme xmlns:a="http://schemas.openxmlformats.org/drawingml/2006/main" name="RSAC 2020 theme">
  <a:themeElements>
    <a:clrScheme name="RSAC 2020">
      <a:dk1>
        <a:srgbClr val="000000"/>
      </a:dk1>
      <a:lt1>
        <a:srgbClr val="FFFFFF"/>
      </a:lt1>
      <a:dk2>
        <a:srgbClr val="C34964"/>
      </a:dk2>
      <a:lt2>
        <a:srgbClr val="61C193"/>
      </a:lt2>
      <a:accent1>
        <a:srgbClr val="61C193"/>
      </a:accent1>
      <a:accent2>
        <a:srgbClr val="C34964"/>
      </a:accent2>
      <a:accent3>
        <a:srgbClr val="08C0DE"/>
      </a:accent3>
      <a:accent4>
        <a:srgbClr val="DAC556"/>
      </a:accent4>
      <a:accent5>
        <a:srgbClr val="EA6851"/>
      </a:accent5>
      <a:accent6>
        <a:srgbClr val="0076CF"/>
      </a:accent6>
      <a:hlink>
        <a:srgbClr val="001B71"/>
      </a:hlink>
      <a:folHlink>
        <a:srgbClr val="0076C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RSAC 2020 Sandbox template.aw.pptx  -  Read-Only" id="{2AF941AC-1DB7-480D-B001-A911C64EF49E}" vid="{FA72A7F7-511D-47C8-BD68-EC734CC735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RSAC 2020 theme</Template>
  <TotalTime>18451</TotalTime>
  <Words>2115</Words>
  <Application>Microsoft Macintosh PowerPoint</Application>
  <PresentationFormat>Widescreen</PresentationFormat>
  <Paragraphs>215</Paragraphs>
  <Slides>44</Slides>
  <Notes>1</Notes>
  <HiddenSlides>15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System Font Regular</vt:lpstr>
      <vt:lpstr>RSAC 2020 theme</vt:lpstr>
      <vt:lpstr>Next-Gen IoT Botnets #3 Bad Implementations of Good Cloud Platforms</vt:lpstr>
      <vt:lpstr>About us</vt:lpstr>
      <vt:lpstr>IoT from a pentester’s perspective</vt:lpstr>
      <vt:lpstr>Traditional IoT &amp; botnets</vt:lpstr>
      <vt:lpstr>Today, IoT is cloud managed</vt:lpstr>
      <vt:lpstr>But not all cloud implementations turn out great</vt:lpstr>
      <vt:lpstr>But not all cloud implementations turn out great</vt:lpstr>
      <vt:lpstr>A few words on S3 buckets</vt:lpstr>
      <vt:lpstr>A few words on MQTT</vt:lpstr>
      <vt:lpstr>So we started sending notifications to vendors</vt:lpstr>
      <vt:lpstr>So many vulnerabilities! So little time!</vt:lpstr>
      <vt:lpstr>Wyze cam pan</vt:lpstr>
      <vt:lpstr>Demo</vt:lpstr>
      <vt:lpstr>PowerPoint Presentation</vt:lpstr>
      <vt:lpstr>Guardzilla – Smart Security Camera</vt:lpstr>
      <vt:lpstr>Mobile app behavior</vt:lpstr>
      <vt:lpstr>Fetching the info for our Client ID</vt:lpstr>
      <vt:lpstr>Fetching the info for our Client ID (jq’ed) </vt:lpstr>
      <vt:lpstr>Account takeover</vt:lpstr>
      <vt:lpstr>Accessing the audio/video feed – the hard way</vt:lpstr>
      <vt:lpstr>Access to the audio/video feed – the easy way</vt:lpstr>
      <vt:lpstr>Buffer overflow in the cloud agent - RCE</vt:lpstr>
      <vt:lpstr>PowerPoint Presentation</vt:lpstr>
      <vt:lpstr>Calling system. Is anybody home?</vt:lpstr>
      <vt:lpstr>More RCE: command injection</vt:lpstr>
      <vt:lpstr>More RCE: command injection</vt:lpstr>
      <vt:lpstr>AWS bucket access</vt:lpstr>
      <vt:lpstr>PowerPoint Presentation</vt:lpstr>
      <vt:lpstr>iBaby Monitor</vt:lpstr>
      <vt:lpstr>iBaby Monitor</vt:lpstr>
      <vt:lpstr>Demo</vt:lpstr>
      <vt:lpstr>PowerPoint Presentation</vt:lpstr>
      <vt:lpstr>Sonoff/eWeLink platform</vt:lpstr>
      <vt:lpstr>Sonoff/eWeLink platform</vt:lpstr>
      <vt:lpstr>Sonoff/eWeLink platform</vt:lpstr>
      <vt:lpstr>Sonoff/eWeLink platform</vt:lpstr>
      <vt:lpstr>Sonoff/eWeLink platform – affected devices</vt:lpstr>
      <vt:lpstr>Sonoff/eWeLink platform</vt:lpstr>
      <vt:lpstr>Demo</vt:lpstr>
      <vt:lpstr>Sonoff/eWeLink platform</vt:lpstr>
      <vt:lpstr>End notes</vt:lpstr>
      <vt:lpstr>End notes</vt:lpstr>
      <vt:lpstr>End notes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dc:title>
  <dc:creator>Alex "Jay" Balan</dc:creator>
  <cp:lastModifiedBy>Alex "Jay" Balan</cp:lastModifiedBy>
  <cp:revision>13</cp:revision>
  <dcterms:created xsi:type="dcterms:W3CDTF">2019-12-17T16:21:02Z</dcterms:created>
  <dcterms:modified xsi:type="dcterms:W3CDTF">2020-02-13T10:30:20Z</dcterms:modified>
</cp:coreProperties>
</file>